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23332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10202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23332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2168" y="1519014"/>
            <a:ext cx="4302760" cy="4888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23332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8"/>
            <a:ext cx="10692003" cy="7559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8"/>
            <a:ext cx="10692003" cy="7559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418" y="291668"/>
            <a:ext cx="9704562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23332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0500" y="1469405"/>
            <a:ext cx="8246745" cy="5092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10202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42084"/>
            <a:ext cx="4324985" cy="180340"/>
          </a:xfrm>
          <a:custGeom>
            <a:avLst/>
            <a:gdLst/>
            <a:ahLst/>
            <a:cxnLst/>
            <a:rect l="l" t="t" r="r" b="b"/>
            <a:pathLst>
              <a:path w="4324985" h="180339">
                <a:moveTo>
                  <a:pt x="0" y="179831"/>
                </a:moveTo>
                <a:lnTo>
                  <a:pt x="4324921" y="179831"/>
                </a:lnTo>
                <a:lnTo>
                  <a:pt x="4324921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18241" y="6120892"/>
            <a:ext cx="6473825" cy="182880"/>
          </a:xfrm>
          <a:custGeom>
            <a:avLst/>
            <a:gdLst/>
            <a:ahLst/>
            <a:cxnLst/>
            <a:rect l="l" t="t" r="r" b="b"/>
            <a:pathLst>
              <a:path w="6473825" h="182879">
                <a:moveTo>
                  <a:pt x="0" y="182879"/>
                </a:moveTo>
                <a:lnTo>
                  <a:pt x="6473761" y="182879"/>
                </a:lnTo>
                <a:lnTo>
                  <a:pt x="647376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121916"/>
            <a:ext cx="10692130" cy="3999229"/>
          </a:xfrm>
          <a:custGeom>
            <a:avLst/>
            <a:gdLst/>
            <a:ahLst/>
            <a:cxnLst/>
            <a:rect l="l" t="t" r="r" b="b"/>
            <a:pathLst>
              <a:path w="10692130" h="3999229">
                <a:moveTo>
                  <a:pt x="0" y="3998976"/>
                </a:moveTo>
                <a:lnTo>
                  <a:pt x="10692003" y="3998976"/>
                </a:lnTo>
                <a:lnTo>
                  <a:pt x="10692003" y="0"/>
                </a:lnTo>
                <a:lnTo>
                  <a:pt x="0" y="0"/>
                </a:lnTo>
                <a:lnTo>
                  <a:pt x="0" y="3998976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46001" y="223012"/>
            <a:ext cx="4806695" cy="116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18999" y="3742711"/>
            <a:ext cx="5941695" cy="1737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2710" indent="1270">
              <a:lnSpc>
                <a:spcPct val="133800"/>
              </a:lnSpc>
              <a:spcBef>
                <a:spcPts val="95"/>
              </a:spcBef>
              <a:tabLst>
                <a:tab pos="1932305" algn="l"/>
              </a:tabLst>
            </a:pPr>
            <a:r>
              <a:rPr dirty="0" sz="2800" b="1">
                <a:solidFill>
                  <a:srgbClr val="FFFFFF"/>
                </a:solidFill>
                <a:latin typeface="Lato"/>
                <a:cs typeface="Lato"/>
              </a:rPr>
              <a:t>с</a:t>
            </a:r>
            <a:r>
              <a:rPr dirty="0" sz="2800" spc="-25" b="1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Lato"/>
                <a:cs typeface="Lato"/>
              </a:rPr>
              <a:t>доходом	</a:t>
            </a:r>
            <a:r>
              <a:rPr dirty="0" sz="2800" b="1">
                <a:solidFill>
                  <a:srgbClr val="FFFFFF"/>
                </a:solidFill>
                <a:latin typeface="Lato"/>
                <a:cs typeface="Lato"/>
              </a:rPr>
              <a:t>до </a:t>
            </a:r>
            <a:r>
              <a:rPr dirty="0" sz="2800" spc="-20" b="1">
                <a:solidFill>
                  <a:srgbClr val="FFFFFF"/>
                </a:solidFill>
                <a:latin typeface="Lato"/>
                <a:cs typeface="Lato"/>
              </a:rPr>
              <a:t>850 000 </a:t>
            </a:r>
            <a:r>
              <a:rPr dirty="0" sz="2800" spc="-25" b="1">
                <a:solidFill>
                  <a:srgbClr val="FFFFFF"/>
                </a:solidFill>
                <a:latin typeface="Lato"/>
                <a:cs typeface="Lato"/>
              </a:rPr>
              <a:t>руб./месяц  </a:t>
            </a:r>
            <a:r>
              <a:rPr dirty="0" sz="2800" b="1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2800" spc="-25" b="1">
                <a:solidFill>
                  <a:srgbClr val="FFFFFF"/>
                </a:solidFill>
                <a:latin typeface="Lato"/>
                <a:cs typeface="Lato"/>
              </a:rPr>
              <a:t>своем </a:t>
            </a:r>
            <a:r>
              <a:rPr dirty="0" sz="2800" spc="-20" b="1">
                <a:solidFill>
                  <a:srgbClr val="FFFFFF"/>
                </a:solidFill>
                <a:latin typeface="Lato"/>
                <a:cs typeface="Lato"/>
              </a:rPr>
              <a:t>городе </a:t>
            </a:r>
            <a:r>
              <a:rPr dirty="0" sz="2800" spc="-35" b="1">
                <a:solidFill>
                  <a:srgbClr val="FFFFFF"/>
                </a:solidFill>
                <a:latin typeface="Lato"/>
                <a:cs typeface="Lato"/>
              </a:rPr>
              <a:t>всего </a:t>
            </a:r>
            <a:r>
              <a:rPr dirty="0" sz="2800" b="1">
                <a:solidFill>
                  <a:srgbClr val="FFFFFF"/>
                </a:solidFill>
                <a:latin typeface="Lato"/>
                <a:cs typeface="Lato"/>
              </a:rPr>
              <a:t>за </a:t>
            </a:r>
            <a:r>
              <a:rPr dirty="0" sz="2800" spc="-15" b="1">
                <a:solidFill>
                  <a:srgbClr val="FFFFFF"/>
                </a:solidFill>
                <a:latin typeface="Lato"/>
                <a:cs typeface="Lato"/>
              </a:rPr>
              <a:t>30 </a:t>
            </a:r>
            <a:r>
              <a:rPr dirty="0" sz="2800" spc="-5" b="1">
                <a:solidFill>
                  <a:srgbClr val="FFFFFF"/>
                </a:solidFill>
                <a:latin typeface="Lato"/>
                <a:cs typeface="Lato"/>
              </a:rPr>
              <a:t>дней </a:t>
            </a:r>
            <a:r>
              <a:rPr dirty="0" sz="2800" b="1">
                <a:solidFill>
                  <a:srgbClr val="FFFFFF"/>
                </a:solidFill>
                <a:latin typeface="Lato"/>
                <a:cs typeface="Lato"/>
              </a:rPr>
              <a:t>по  </a:t>
            </a:r>
            <a:r>
              <a:rPr dirty="0" sz="2800" spc="-20" b="1">
                <a:solidFill>
                  <a:srgbClr val="FFFFFF"/>
                </a:solidFill>
                <a:latin typeface="Lato"/>
                <a:cs typeface="Lato"/>
              </a:rPr>
              <a:t>франшизе </a:t>
            </a:r>
            <a:r>
              <a:rPr dirty="0" sz="2800" spc="-15" b="1">
                <a:solidFill>
                  <a:srgbClr val="FFFFFF"/>
                </a:solidFill>
                <a:latin typeface="Lato"/>
                <a:cs typeface="Lato"/>
              </a:rPr>
              <a:t>компании </a:t>
            </a:r>
            <a:r>
              <a:rPr dirty="0" sz="2800" spc="5" b="1">
                <a:solidFill>
                  <a:srgbClr val="FFFFFF"/>
                </a:solidFill>
                <a:latin typeface="Lato"/>
                <a:cs typeface="Lato"/>
              </a:rPr>
              <a:t>“Свой </a:t>
            </a:r>
            <a:r>
              <a:rPr dirty="0" sz="2800" spc="-20" b="1">
                <a:solidFill>
                  <a:srgbClr val="FFFFFF"/>
                </a:solidFill>
                <a:latin typeface="Lato"/>
                <a:cs typeface="Lato"/>
              </a:rPr>
              <a:t>Юрист”</a:t>
            </a:r>
            <a:endParaRPr sz="2800">
              <a:latin typeface="Lato"/>
              <a:cs typeface="La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05535" y="2389649"/>
            <a:ext cx="5931535" cy="12592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95"/>
              </a:spcBef>
            </a:pPr>
            <a:r>
              <a:rPr dirty="0" sz="3750">
                <a:solidFill>
                  <a:srgbClr val="FFFFFF"/>
                </a:solidFill>
              </a:rPr>
              <a:t>ОТКРОЙТЕ  </a:t>
            </a:r>
            <a:r>
              <a:rPr dirty="0" sz="3750" spc="-10">
                <a:solidFill>
                  <a:srgbClr val="FFFFFF"/>
                </a:solidFill>
              </a:rPr>
              <a:t>ЮРИДИЧЕСКИЙ</a:t>
            </a:r>
            <a:r>
              <a:rPr dirty="0" sz="3750" spc="-50">
                <a:solidFill>
                  <a:srgbClr val="FFFFFF"/>
                </a:solidFill>
              </a:rPr>
              <a:t> </a:t>
            </a:r>
            <a:r>
              <a:rPr dirty="0" sz="3750">
                <a:solidFill>
                  <a:srgbClr val="FFFFFF"/>
                </a:solidFill>
              </a:rPr>
              <a:t>БИЗНЕС</a:t>
            </a:r>
            <a:endParaRPr sz="3750"/>
          </a:p>
        </p:txBody>
      </p:sp>
      <p:sp>
        <p:nvSpPr>
          <p:cNvPr id="8" name="object 8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62636"/>
            <a:ext cx="3724465" cy="7296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03936" y="1271507"/>
            <a:ext cx="161493" cy="158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795" y="291662"/>
            <a:ext cx="351662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Что это </a:t>
            </a:r>
            <a:r>
              <a:rPr dirty="0" spc="-40"/>
              <a:t>за</a:t>
            </a:r>
            <a:r>
              <a:rPr dirty="0" spc="-35"/>
              <a:t> </a:t>
            </a:r>
            <a:r>
              <a:rPr dirty="0" spc="-15"/>
              <a:t>бизнес?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43218" y="6520218"/>
            <a:ext cx="1086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D5D5D5"/>
                </a:solidFill>
                <a:latin typeface="Lato"/>
                <a:cs typeface="Lato"/>
              </a:rPr>
              <a:t>01</a:t>
            </a:r>
            <a:endParaRPr sz="7200">
              <a:latin typeface="Lato"/>
              <a:cs typeface="La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9841" y="988060"/>
            <a:ext cx="8312150" cy="990600"/>
          </a:xfrm>
          <a:prstGeom prst="rect">
            <a:avLst/>
          </a:prstGeom>
          <a:solidFill>
            <a:srgbClr val="2E3F4F"/>
          </a:solidFill>
        </p:spPr>
        <p:txBody>
          <a:bodyPr wrap="square" lIns="0" tIns="104775" rIns="0" bIns="0" rtlCol="0" vert="horz">
            <a:spAutoFit/>
          </a:bodyPr>
          <a:lstStyle/>
          <a:p>
            <a:pPr marL="287655" marR="969644" indent="-635">
              <a:lnSpc>
                <a:spcPct val="107200"/>
              </a:lnSpc>
              <a:spcBef>
                <a:spcPts val="825"/>
              </a:spcBef>
            </a:pPr>
            <a:r>
              <a:rPr dirty="0" sz="1400" spc="-30">
                <a:solidFill>
                  <a:srgbClr val="FFFFFF"/>
                </a:solidFill>
                <a:latin typeface="Lato"/>
                <a:cs typeface="Lato"/>
              </a:rPr>
              <a:t>Услуга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«Банкротство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физических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лиц» —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помощь гражданам, </a:t>
            </a:r>
            <a:r>
              <a:rPr dirty="0" sz="1400" spc="-15">
                <a:solidFill>
                  <a:srgbClr val="FFFFFF"/>
                </a:solidFill>
                <a:latin typeface="Lato"/>
                <a:cs typeface="Lato"/>
              </a:rPr>
              <a:t>которые имеют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долги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и 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не могут выполнять свои обязательства перед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кредиторами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по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кредитам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и</a:t>
            </a:r>
            <a:r>
              <a:rPr dirty="0" sz="1400" spc="8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займам.</a:t>
            </a:r>
            <a:endParaRPr sz="1400">
              <a:latin typeface="Lato"/>
              <a:cs typeface="Lato"/>
            </a:endParaRPr>
          </a:p>
          <a:p>
            <a:pPr marL="287655">
              <a:lnSpc>
                <a:spcPct val="100000"/>
              </a:lnSpc>
              <a:spcBef>
                <a:spcPts val="120"/>
              </a:spcBef>
            </a:pP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Фактически, </a:t>
            </a:r>
            <a:r>
              <a:rPr dirty="0" sz="1400" spc="-20">
                <a:solidFill>
                  <a:srgbClr val="FFFFFF"/>
                </a:solidFill>
                <a:latin typeface="Lato"/>
                <a:cs typeface="Lato"/>
              </a:rPr>
              <a:t>это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законное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снижение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или списание</a:t>
            </a:r>
            <a:r>
              <a:rPr dirty="0" sz="1400" spc="2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ato"/>
                <a:cs typeface="Lato"/>
              </a:rPr>
              <a:t>долгов.</a:t>
            </a:r>
            <a:endParaRPr sz="1400">
              <a:latin typeface="Lato"/>
              <a:cs typeface="La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5574" y="4030731"/>
            <a:ext cx="6650990" cy="13462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600" spc="-15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оказываете </a:t>
            </a:r>
            <a:r>
              <a:rPr dirty="0" sz="1600" spc="-15">
                <a:solidFill>
                  <a:srgbClr val="010202"/>
                </a:solidFill>
                <a:latin typeface="Lato"/>
                <a:cs typeface="Lato"/>
              </a:rPr>
              <a:t>услугу,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у </a:t>
            </a:r>
            <a:r>
              <a:rPr dirty="0" sz="1600" spc="-15">
                <a:solidFill>
                  <a:srgbClr val="010202"/>
                </a:solidFill>
                <a:latin typeface="Lato"/>
                <a:cs typeface="Lato"/>
              </a:rPr>
              <a:t>которой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есть высокий</a:t>
            </a:r>
            <a:r>
              <a:rPr dirty="0" sz="1600" spc="4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спрос.</a:t>
            </a:r>
            <a:endParaRPr sz="1600">
              <a:latin typeface="Lato"/>
              <a:cs typeface="Lato"/>
            </a:endParaRPr>
          </a:p>
          <a:p>
            <a:pPr marL="12700" marR="5080">
              <a:lnSpc>
                <a:spcPct val="135400"/>
              </a:lnSpc>
            </a:pP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Для </a:t>
            </a:r>
            <a:r>
              <a:rPr dirty="0" sz="1600" spc="-25">
                <a:solidFill>
                  <a:srgbClr val="010202"/>
                </a:solidFill>
                <a:latin typeface="Lato"/>
                <a:cs typeface="Lato"/>
              </a:rPr>
              <a:t>этого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не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нужно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быть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юристом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и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иметь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специальное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образование.  </a:t>
            </a:r>
            <a:r>
              <a:rPr dirty="0" sz="1600" spc="-20">
                <a:solidFill>
                  <a:srgbClr val="010202"/>
                </a:solidFill>
                <a:latin typeface="Lato"/>
                <a:cs typeface="Lato"/>
              </a:rPr>
              <a:t>Один </a:t>
            </a:r>
            <a:r>
              <a:rPr dirty="0" sz="1600" spc="-15">
                <a:solidFill>
                  <a:srgbClr val="010202"/>
                </a:solidFill>
                <a:latin typeface="Lato"/>
                <a:cs typeface="Lato"/>
              </a:rPr>
              <a:t>клиент, которому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600" spc="-15">
                <a:solidFill>
                  <a:srgbClr val="010202"/>
                </a:solidFill>
                <a:latin typeface="Lato"/>
                <a:cs typeface="Lato"/>
              </a:rPr>
              <a:t>помогли,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сразу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приводит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ещё нескольких.  </a:t>
            </a:r>
            <a:r>
              <a:rPr dirty="0" sz="1600" spc="-15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помогаете людям,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а,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возможно,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и </a:t>
            </a:r>
            <a:r>
              <a:rPr dirty="0" sz="1600" spc="-10">
                <a:solidFill>
                  <a:srgbClr val="010202"/>
                </a:solidFill>
                <a:latin typeface="Lato"/>
                <a:cs typeface="Lato"/>
              </a:rPr>
              <a:t>спасаете </a:t>
            </a:r>
            <a:r>
              <a:rPr dirty="0" sz="1600" spc="-5">
                <a:solidFill>
                  <a:srgbClr val="010202"/>
                </a:solidFill>
                <a:latin typeface="Lato"/>
                <a:cs typeface="Lato"/>
              </a:rPr>
              <a:t>их</a:t>
            </a:r>
            <a:r>
              <a:rPr dirty="0" sz="1600" spc="3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600">
                <a:solidFill>
                  <a:srgbClr val="010202"/>
                </a:solidFill>
                <a:latin typeface="Lato"/>
                <a:cs typeface="Lato"/>
              </a:rPr>
              <a:t>жизни.</a:t>
            </a:r>
            <a:endParaRPr sz="1600">
              <a:latin typeface="Lato"/>
              <a:cs typeface="La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1556" y="6069841"/>
            <a:ext cx="695134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1325" marR="5080" indent="-429259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solidFill>
                  <a:srgbClr val="2E3F4F"/>
                </a:solidFill>
                <a:latin typeface="Lato"/>
                <a:cs typeface="Lato"/>
              </a:rPr>
              <a:t>Люди </a:t>
            </a:r>
            <a:r>
              <a:rPr dirty="0" sz="2600" spc="-40" b="1">
                <a:solidFill>
                  <a:srgbClr val="2E3F4F"/>
                </a:solidFill>
                <a:latin typeface="Lato"/>
                <a:cs typeface="Lato"/>
              </a:rPr>
              <a:t>всегда </a:t>
            </a:r>
            <a:r>
              <a:rPr dirty="0" sz="2600" spc="-15" b="1">
                <a:solidFill>
                  <a:srgbClr val="2E3F4F"/>
                </a:solidFill>
                <a:latin typeface="Lato"/>
                <a:cs typeface="Lato"/>
              </a:rPr>
              <a:t>нуждаются </a:t>
            </a:r>
            <a:r>
              <a:rPr dirty="0" sz="2600" b="1">
                <a:solidFill>
                  <a:srgbClr val="2E3F4F"/>
                </a:solidFill>
                <a:latin typeface="Lato"/>
                <a:cs typeface="Lato"/>
              </a:rPr>
              <a:t>в </a:t>
            </a:r>
            <a:r>
              <a:rPr dirty="0" sz="2600" spc="-10" b="1">
                <a:solidFill>
                  <a:srgbClr val="2E3F4F"/>
                </a:solidFill>
                <a:latin typeface="Lato"/>
                <a:cs typeface="Lato"/>
              </a:rPr>
              <a:t>помощи </a:t>
            </a:r>
            <a:r>
              <a:rPr dirty="0" sz="2600" b="1">
                <a:solidFill>
                  <a:srgbClr val="2E3F4F"/>
                </a:solidFill>
                <a:latin typeface="Lato"/>
                <a:cs typeface="Lato"/>
              </a:rPr>
              <a:t>и </a:t>
            </a:r>
            <a:r>
              <a:rPr dirty="0" sz="2600" spc="-20" b="1">
                <a:solidFill>
                  <a:srgbClr val="2E3F4F"/>
                </a:solidFill>
                <a:latin typeface="Lato"/>
                <a:cs typeface="Lato"/>
              </a:rPr>
              <a:t>защите  от </a:t>
            </a:r>
            <a:r>
              <a:rPr dirty="0" sz="2600" spc="-10" b="1">
                <a:solidFill>
                  <a:srgbClr val="2E3F4F"/>
                </a:solidFill>
                <a:latin typeface="Lato"/>
                <a:cs typeface="Lato"/>
              </a:rPr>
              <a:t>кредиторов. </a:t>
            </a:r>
            <a:r>
              <a:rPr dirty="0" sz="2600" spc="-15" b="1">
                <a:solidFill>
                  <a:srgbClr val="2E3F4F"/>
                </a:solidFill>
                <a:latin typeface="Lato"/>
                <a:cs typeface="Lato"/>
              </a:rPr>
              <a:t>Всё </a:t>
            </a:r>
            <a:r>
              <a:rPr dirty="0" sz="2600" spc="-10" b="1">
                <a:solidFill>
                  <a:srgbClr val="2E3F4F"/>
                </a:solidFill>
                <a:latin typeface="Lato"/>
                <a:cs typeface="Lato"/>
              </a:rPr>
              <a:t>больше </a:t>
            </a:r>
            <a:r>
              <a:rPr dirty="0" sz="2600" b="1">
                <a:solidFill>
                  <a:srgbClr val="2E3F4F"/>
                </a:solidFill>
                <a:latin typeface="Lato"/>
                <a:cs typeface="Lato"/>
              </a:rPr>
              <a:t>и </a:t>
            </a:r>
            <a:r>
              <a:rPr dirty="0" sz="2600" spc="-15" b="1">
                <a:solidFill>
                  <a:srgbClr val="2E3F4F"/>
                </a:solidFill>
                <a:latin typeface="Lato"/>
                <a:cs typeface="Lato"/>
              </a:rPr>
              <a:t>всё</a:t>
            </a:r>
            <a:r>
              <a:rPr dirty="0" sz="2600" spc="15" b="1">
                <a:solidFill>
                  <a:srgbClr val="2E3F4F"/>
                </a:solidFill>
                <a:latin typeface="Lato"/>
                <a:cs typeface="Lato"/>
              </a:rPr>
              <a:t> </a:t>
            </a:r>
            <a:r>
              <a:rPr dirty="0" sz="2600" spc="-10" b="1">
                <a:solidFill>
                  <a:srgbClr val="2E3F4F"/>
                </a:solidFill>
                <a:latin typeface="Lato"/>
                <a:cs typeface="Lato"/>
              </a:rPr>
              <a:t>чаще.</a:t>
            </a:r>
            <a:endParaRPr sz="2600">
              <a:latin typeface="Lato"/>
              <a:cs typeface="La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3972" y="4142740"/>
            <a:ext cx="243840" cy="256540"/>
          </a:xfrm>
          <a:custGeom>
            <a:avLst/>
            <a:gdLst/>
            <a:ahLst/>
            <a:cxnLst/>
            <a:rect l="l" t="t" r="r" b="b"/>
            <a:pathLst>
              <a:path w="243840" h="256539">
                <a:moveTo>
                  <a:pt x="68198" y="117995"/>
                </a:moveTo>
                <a:lnTo>
                  <a:pt x="0" y="162521"/>
                </a:lnTo>
                <a:lnTo>
                  <a:pt x="23733" y="175257"/>
                </a:lnTo>
                <a:lnTo>
                  <a:pt x="50374" y="195922"/>
                </a:lnTo>
                <a:lnTo>
                  <a:pt x="78177" y="223265"/>
                </a:lnTo>
                <a:lnTo>
                  <a:pt x="105397" y="256032"/>
                </a:lnTo>
                <a:lnTo>
                  <a:pt x="132258" y="211921"/>
                </a:lnTo>
                <a:lnTo>
                  <a:pt x="151057" y="187020"/>
                </a:lnTo>
                <a:lnTo>
                  <a:pt x="101257" y="187020"/>
                </a:lnTo>
                <a:lnTo>
                  <a:pt x="68198" y="117995"/>
                </a:lnTo>
                <a:close/>
              </a:path>
              <a:path w="243840" h="256539">
                <a:moveTo>
                  <a:pt x="239712" y="0"/>
                </a:moveTo>
                <a:lnTo>
                  <a:pt x="182336" y="48944"/>
                </a:lnTo>
                <a:lnTo>
                  <a:pt x="138714" y="111040"/>
                </a:lnTo>
                <a:lnTo>
                  <a:pt x="110976" y="164372"/>
                </a:lnTo>
                <a:lnTo>
                  <a:pt x="101257" y="187020"/>
                </a:lnTo>
                <a:lnTo>
                  <a:pt x="151057" y="187020"/>
                </a:lnTo>
                <a:lnTo>
                  <a:pt x="169970" y="161967"/>
                </a:lnTo>
                <a:lnTo>
                  <a:pt x="210006" y="119527"/>
                </a:lnTo>
                <a:lnTo>
                  <a:pt x="243840" y="97955"/>
                </a:lnTo>
                <a:lnTo>
                  <a:pt x="236801" y="72323"/>
                </a:lnTo>
                <a:lnTo>
                  <a:pt x="235575" y="48148"/>
                </a:lnTo>
                <a:lnTo>
                  <a:pt x="237449" y="24388"/>
                </a:lnTo>
                <a:lnTo>
                  <a:pt x="239712" y="0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43972" y="4474972"/>
            <a:ext cx="243840" cy="256540"/>
          </a:xfrm>
          <a:custGeom>
            <a:avLst/>
            <a:gdLst/>
            <a:ahLst/>
            <a:cxnLst/>
            <a:rect l="l" t="t" r="r" b="b"/>
            <a:pathLst>
              <a:path w="243840" h="256539">
                <a:moveTo>
                  <a:pt x="68198" y="117995"/>
                </a:moveTo>
                <a:lnTo>
                  <a:pt x="0" y="162521"/>
                </a:lnTo>
                <a:lnTo>
                  <a:pt x="23733" y="175257"/>
                </a:lnTo>
                <a:lnTo>
                  <a:pt x="50374" y="195922"/>
                </a:lnTo>
                <a:lnTo>
                  <a:pt x="78177" y="223265"/>
                </a:lnTo>
                <a:lnTo>
                  <a:pt x="105397" y="256031"/>
                </a:lnTo>
                <a:lnTo>
                  <a:pt x="132258" y="211921"/>
                </a:lnTo>
                <a:lnTo>
                  <a:pt x="151057" y="187020"/>
                </a:lnTo>
                <a:lnTo>
                  <a:pt x="101257" y="187020"/>
                </a:lnTo>
                <a:lnTo>
                  <a:pt x="68198" y="117995"/>
                </a:lnTo>
                <a:close/>
              </a:path>
              <a:path w="243840" h="256539">
                <a:moveTo>
                  <a:pt x="239712" y="0"/>
                </a:moveTo>
                <a:lnTo>
                  <a:pt x="182336" y="48944"/>
                </a:lnTo>
                <a:lnTo>
                  <a:pt x="138714" y="111040"/>
                </a:lnTo>
                <a:lnTo>
                  <a:pt x="110976" y="164372"/>
                </a:lnTo>
                <a:lnTo>
                  <a:pt x="101257" y="187020"/>
                </a:lnTo>
                <a:lnTo>
                  <a:pt x="151057" y="187020"/>
                </a:lnTo>
                <a:lnTo>
                  <a:pt x="169970" y="161967"/>
                </a:lnTo>
                <a:lnTo>
                  <a:pt x="210006" y="119527"/>
                </a:lnTo>
                <a:lnTo>
                  <a:pt x="243840" y="97955"/>
                </a:lnTo>
                <a:lnTo>
                  <a:pt x="236801" y="72323"/>
                </a:lnTo>
                <a:lnTo>
                  <a:pt x="235575" y="48148"/>
                </a:lnTo>
                <a:lnTo>
                  <a:pt x="237449" y="24388"/>
                </a:lnTo>
                <a:lnTo>
                  <a:pt x="239712" y="0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43972" y="4804156"/>
            <a:ext cx="243840" cy="256540"/>
          </a:xfrm>
          <a:custGeom>
            <a:avLst/>
            <a:gdLst/>
            <a:ahLst/>
            <a:cxnLst/>
            <a:rect l="l" t="t" r="r" b="b"/>
            <a:pathLst>
              <a:path w="243840" h="256539">
                <a:moveTo>
                  <a:pt x="68198" y="117995"/>
                </a:moveTo>
                <a:lnTo>
                  <a:pt x="0" y="162521"/>
                </a:lnTo>
                <a:lnTo>
                  <a:pt x="23733" y="175257"/>
                </a:lnTo>
                <a:lnTo>
                  <a:pt x="50374" y="195922"/>
                </a:lnTo>
                <a:lnTo>
                  <a:pt x="78177" y="223265"/>
                </a:lnTo>
                <a:lnTo>
                  <a:pt x="105397" y="256032"/>
                </a:lnTo>
                <a:lnTo>
                  <a:pt x="132258" y="211921"/>
                </a:lnTo>
                <a:lnTo>
                  <a:pt x="151057" y="187020"/>
                </a:lnTo>
                <a:lnTo>
                  <a:pt x="101257" y="187020"/>
                </a:lnTo>
                <a:lnTo>
                  <a:pt x="68198" y="117995"/>
                </a:lnTo>
                <a:close/>
              </a:path>
              <a:path w="243840" h="256539">
                <a:moveTo>
                  <a:pt x="239712" y="0"/>
                </a:moveTo>
                <a:lnTo>
                  <a:pt x="182336" y="48944"/>
                </a:lnTo>
                <a:lnTo>
                  <a:pt x="138714" y="111040"/>
                </a:lnTo>
                <a:lnTo>
                  <a:pt x="110976" y="164372"/>
                </a:lnTo>
                <a:lnTo>
                  <a:pt x="101257" y="187020"/>
                </a:lnTo>
                <a:lnTo>
                  <a:pt x="151057" y="187020"/>
                </a:lnTo>
                <a:lnTo>
                  <a:pt x="169970" y="161967"/>
                </a:lnTo>
                <a:lnTo>
                  <a:pt x="210006" y="119527"/>
                </a:lnTo>
                <a:lnTo>
                  <a:pt x="243840" y="97955"/>
                </a:lnTo>
                <a:lnTo>
                  <a:pt x="236801" y="72323"/>
                </a:lnTo>
                <a:lnTo>
                  <a:pt x="235575" y="48148"/>
                </a:lnTo>
                <a:lnTo>
                  <a:pt x="237449" y="24388"/>
                </a:lnTo>
                <a:lnTo>
                  <a:pt x="239712" y="0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43972" y="5136388"/>
            <a:ext cx="243840" cy="256540"/>
          </a:xfrm>
          <a:custGeom>
            <a:avLst/>
            <a:gdLst/>
            <a:ahLst/>
            <a:cxnLst/>
            <a:rect l="l" t="t" r="r" b="b"/>
            <a:pathLst>
              <a:path w="243840" h="256539">
                <a:moveTo>
                  <a:pt x="68198" y="117995"/>
                </a:moveTo>
                <a:lnTo>
                  <a:pt x="0" y="162521"/>
                </a:lnTo>
                <a:lnTo>
                  <a:pt x="23733" y="175257"/>
                </a:lnTo>
                <a:lnTo>
                  <a:pt x="50374" y="195922"/>
                </a:lnTo>
                <a:lnTo>
                  <a:pt x="78177" y="223265"/>
                </a:lnTo>
                <a:lnTo>
                  <a:pt x="105397" y="256032"/>
                </a:lnTo>
                <a:lnTo>
                  <a:pt x="132258" y="211921"/>
                </a:lnTo>
                <a:lnTo>
                  <a:pt x="151057" y="187020"/>
                </a:lnTo>
                <a:lnTo>
                  <a:pt x="101257" y="187020"/>
                </a:lnTo>
                <a:lnTo>
                  <a:pt x="68198" y="117995"/>
                </a:lnTo>
                <a:close/>
              </a:path>
              <a:path w="243840" h="256539">
                <a:moveTo>
                  <a:pt x="239712" y="0"/>
                </a:moveTo>
                <a:lnTo>
                  <a:pt x="182336" y="48944"/>
                </a:lnTo>
                <a:lnTo>
                  <a:pt x="138714" y="111040"/>
                </a:lnTo>
                <a:lnTo>
                  <a:pt x="110976" y="164372"/>
                </a:lnTo>
                <a:lnTo>
                  <a:pt x="101257" y="187020"/>
                </a:lnTo>
                <a:lnTo>
                  <a:pt x="151057" y="187020"/>
                </a:lnTo>
                <a:lnTo>
                  <a:pt x="169970" y="161967"/>
                </a:lnTo>
                <a:lnTo>
                  <a:pt x="210006" y="119527"/>
                </a:lnTo>
                <a:lnTo>
                  <a:pt x="243840" y="97955"/>
                </a:lnTo>
                <a:lnTo>
                  <a:pt x="236801" y="72323"/>
                </a:lnTo>
                <a:lnTo>
                  <a:pt x="235575" y="48148"/>
                </a:lnTo>
                <a:lnTo>
                  <a:pt x="237449" y="24388"/>
                </a:lnTo>
                <a:lnTo>
                  <a:pt x="239712" y="0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75753" y="5851150"/>
            <a:ext cx="8528685" cy="0"/>
          </a:xfrm>
          <a:custGeom>
            <a:avLst/>
            <a:gdLst/>
            <a:ahLst/>
            <a:cxnLst/>
            <a:rect l="l" t="t" r="r" b="b"/>
            <a:pathLst>
              <a:path w="8528685" h="0">
                <a:moveTo>
                  <a:pt x="0" y="0"/>
                </a:moveTo>
                <a:lnTo>
                  <a:pt x="8528304" y="0"/>
                </a:lnTo>
              </a:path>
            </a:pathLst>
          </a:custGeom>
          <a:ln w="21323">
            <a:solidFill>
              <a:srgbClr val="2E3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81892" y="2303775"/>
            <a:ext cx="1779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50" b="1">
                <a:solidFill>
                  <a:srgbClr val="010202"/>
                </a:solidFill>
                <a:uFill>
                  <a:solidFill>
                    <a:srgbClr val="E74C3E"/>
                  </a:solidFill>
                </a:uFill>
                <a:latin typeface="Lato"/>
                <a:cs typeface="Lato"/>
              </a:rPr>
              <a:t>РЕЗУЛ</a:t>
            </a:r>
            <a:r>
              <a:rPr dirty="0" sz="1400" spc="-50" b="1">
                <a:solidFill>
                  <a:srgbClr val="010202"/>
                </a:solidFill>
                <a:latin typeface="Lato"/>
                <a:cs typeface="Lato"/>
              </a:rPr>
              <a:t>ЬТАТ</a:t>
            </a:r>
            <a:r>
              <a:rPr dirty="0" sz="1400" spc="-60" b="1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5" b="1">
                <a:solidFill>
                  <a:srgbClr val="010202"/>
                </a:solidFill>
                <a:latin typeface="Lato"/>
                <a:cs typeface="Lato"/>
              </a:rPr>
              <a:t>УСЛУГИ:</a:t>
            </a:r>
            <a:endParaRPr sz="1400">
              <a:latin typeface="Lato"/>
              <a:cs typeface="La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8613" y="2859543"/>
            <a:ext cx="99250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Полное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списание 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всех</a:t>
            </a:r>
            <a:r>
              <a:rPr dirty="0" sz="1400" spc="-8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долгов</a:t>
            </a:r>
            <a:endParaRPr sz="1400">
              <a:latin typeface="Lato"/>
              <a:cs typeface="La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4545" y="2743721"/>
            <a:ext cx="856487" cy="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6633" y="2716276"/>
            <a:ext cx="859535" cy="856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102745" y="2859543"/>
            <a:ext cx="114998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Уменьшение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е</a:t>
            </a:r>
            <a:r>
              <a:rPr dirty="0" sz="1400" spc="-30">
                <a:solidFill>
                  <a:srgbClr val="010202"/>
                </a:solidFill>
                <a:latin typeface="Lato"/>
                <a:cs typeface="Lato"/>
              </a:rPr>
              <a:t>ж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емесячных 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платежей</a:t>
            </a:r>
            <a:endParaRPr sz="1400">
              <a:latin typeface="Lato"/>
              <a:cs typeface="La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28681" y="2743721"/>
            <a:ext cx="856487" cy="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70769" y="2716276"/>
            <a:ext cx="859535" cy="856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589665" y="2886976"/>
            <a:ext cx="8864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Спа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с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енная 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жизнь</a:t>
            </a:r>
            <a:endParaRPr sz="1400">
              <a:latin typeface="Lato"/>
              <a:cs typeface="La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15593" y="2743721"/>
            <a:ext cx="856487" cy="853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357681" y="2716276"/>
            <a:ext cx="859535" cy="856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16533" y="2950310"/>
            <a:ext cx="392430" cy="391160"/>
          </a:xfrm>
          <a:custGeom>
            <a:avLst/>
            <a:gdLst/>
            <a:ahLst/>
            <a:cxnLst/>
            <a:rect l="l" t="t" r="r" b="b"/>
            <a:pathLst>
              <a:path w="392430" h="391160">
                <a:moveTo>
                  <a:pt x="295033" y="0"/>
                </a:moveTo>
                <a:lnTo>
                  <a:pt x="7975" y="0"/>
                </a:lnTo>
                <a:lnTo>
                  <a:pt x="12" y="7937"/>
                </a:lnTo>
                <a:lnTo>
                  <a:pt x="0" y="382739"/>
                </a:lnTo>
                <a:lnTo>
                  <a:pt x="7975" y="390690"/>
                </a:lnTo>
                <a:lnTo>
                  <a:pt x="295046" y="390690"/>
                </a:lnTo>
                <a:lnTo>
                  <a:pt x="303034" y="382739"/>
                </a:lnTo>
                <a:lnTo>
                  <a:pt x="303034" y="355168"/>
                </a:lnTo>
                <a:lnTo>
                  <a:pt x="35648" y="355168"/>
                </a:lnTo>
                <a:lnTo>
                  <a:pt x="35648" y="35509"/>
                </a:lnTo>
                <a:lnTo>
                  <a:pt x="303022" y="35509"/>
                </a:lnTo>
                <a:lnTo>
                  <a:pt x="303022" y="7937"/>
                </a:lnTo>
                <a:lnTo>
                  <a:pt x="295033" y="0"/>
                </a:lnTo>
                <a:close/>
              </a:path>
              <a:path w="392430" h="391160">
                <a:moveTo>
                  <a:pt x="303034" y="275056"/>
                </a:moveTo>
                <a:lnTo>
                  <a:pt x="292430" y="293331"/>
                </a:lnTo>
                <a:lnTo>
                  <a:pt x="289509" y="296405"/>
                </a:lnTo>
                <a:lnTo>
                  <a:pt x="267373" y="310959"/>
                </a:lnTo>
                <a:lnTo>
                  <a:pt x="267373" y="355168"/>
                </a:lnTo>
                <a:lnTo>
                  <a:pt x="303034" y="355168"/>
                </a:lnTo>
                <a:lnTo>
                  <a:pt x="303034" y="275056"/>
                </a:lnTo>
                <a:close/>
              </a:path>
              <a:path w="392430" h="391160">
                <a:moveTo>
                  <a:pt x="337442" y="43861"/>
                </a:moveTo>
                <a:lnTo>
                  <a:pt x="208915" y="242087"/>
                </a:lnTo>
                <a:lnTo>
                  <a:pt x="204050" y="317538"/>
                </a:lnTo>
                <a:lnTo>
                  <a:pt x="205765" y="320713"/>
                </a:lnTo>
                <a:lnTo>
                  <a:pt x="211620" y="324078"/>
                </a:lnTo>
                <a:lnTo>
                  <a:pt x="215226" y="323964"/>
                </a:lnTo>
                <a:lnTo>
                  <a:pt x="264783" y="291388"/>
                </a:lnTo>
                <a:lnTo>
                  <a:pt x="240512" y="291388"/>
                </a:lnTo>
                <a:lnTo>
                  <a:pt x="237540" y="289013"/>
                </a:lnTo>
                <a:lnTo>
                  <a:pt x="234188" y="286753"/>
                </a:lnTo>
                <a:lnTo>
                  <a:pt x="226949" y="282587"/>
                </a:lnTo>
                <a:lnTo>
                  <a:pt x="223304" y="280835"/>
                </a:lnTo>
                <a:lnTo>
                  <a:pt x="219748" y="279450"/>
                </a:lnTo>
                <a:lnTo>
                  <a:pt x="220992" y="258648"/>
                </a:lnTo>
                <a:lnTo>
                  <a:pt x="291954" y="258648"/>
                </a:lnTo>
                <a:lnTo>
                  <a:pt x="391604" y="86677"/>
                </a:lnTo>
                <a:lnTo>
                  <a:pt x="391947" y="84416"/>
                </a:lnTo>
                <a:lnTo>
                  <a:pt x="391477" y="82245"/>
                </a:lnTo>
                <a:lnTo>
                  <a:pt x="364667" y="53251"/>
                </a:lnTo>
                <a:lnTo>
                  <a:pt x="349285" y="46331"/>
                </a:lnTo>
                <a:lnTo>
                  <a:pt x="337442" y="43861"/>
                </a:lnTo>
                <a:close/>
              </a:path>
              <a:path w="392430" h="391160">
                <a:moveTo>
                  <a:pt x="291954" y="258648"/>
                </a:moveTo>
                <a:lnTo>
                  <a:pt x="220992" y="258648"/>
                </a:lnTo>
                <a:lnTo>
                  <a:pt x="225640" y="259270"/>
                </a:lnTo>
                <a:lnTo>
                  <a:pt x="232537" y="261137"/>
                </a:lnTo>
                <a:lnTo>
                  <a:pt x="250037" y="271195"/>
                </a:lnTo>
                <a:lnTo>
                  <a:pt x="255092" y="276225"/>
                </a:lnTo>
                <a:lnTo>
                  <a:pt x="257962" y="279920"/>
                </a:lnTo>
                <a:lnTo>
                  <a:pt x="240512" y="291388"/>
                </a:lnTo>
                <a:lnTo>
                  <a:pt x="264783" y="291388"/>
                </a:lnTo>
                <a:lnTo>
                  <a:pt x="277418" y="283083"/>
                </a:lnTo>
                <a:lnTo>
                  <a:pt x="278384" y="282067"/>
                </a:lnTo>
                <a:lnTo>
                  <a:pt x="291954" y="258648"/>
                </a:lnTo>
                <a:close/>
              </a:path>
              <a:path w="392430" h="391160">
                <a:moveTo>
                  <a:pt x="161366" y="202742"/>
                </a:moveTo>
                <a:lnTo>
                  <a:pt x="74828" y="202742"/>
                </a:lnTo>
                <a:lnTo>
                  <a:pt x="66840" y="210693"/>
                </a:lnTo>
                <a:lnTo>
                  <a:pt x="66840" y="230314"/>
                </a:lnTo>
                <a:lnTo>
                  <a:pt x="74828" y="238264"/>
                </a:lnTo>
                <a:lnTo>
                  <a:pt x="161366" y="238264"/>
                </a:lnTo>
                <a:lnTo>
                  <a:pt x="169329" y="230314"/>
                </a:lnTo>
                <a:lnTo>
                  <a:pt x="169341" y="210693"/>
                </a:lnTo>
                <a:lnTo>
                  <a:pt x="161366" y="202742"/>
                </a:lnTo>
                <a:close/>
              </a:path>
              <a:path w="392430" h="391160">
                <a:moveTo>
                  <a:pt x="228206" y="136144"/>
                </a:moveTo>
                <a:lnTo>
                  <a:pt x="74828" y="136144"/>
                </a:lnTo>
                <a:lnTo>
                  <a:pt x="66852" y="144094"/>
                </a:lnTo>
                <a:lnTo>
                  <a:pt x="66840" y="163715"/>
                </a:lnTo>
                <a:lnTo>
                  <a:pt x="74828" y="171665"/>
                </a:lnTo>
                <a:lnTo>
                  <a:pt x="228206" y="171665"/>
                </a:lnTo>
                <a:lnTo>
                  <a:pt x="236181" y="163715"/>
                </a:lnTo>
                <a:lnTo>
                  <a:pt x="236181" y="144094"/>
                </a:lnTo>
                <a:lnTo>
                  <a:pt x="228206" y="136144"/>
                </a:lnTo>
                <a:close/>
              </a:path>
              <a:path w="392430" h="391160">
                <a:moveTo>
                  <a:pt x="303022" y="35509"/>
                </a:moveTo>
                <a:lnTo>
                  <a:pt x="267373" y="35509"/>
                </a:lnTo>
                <a:lnTo>
                  <a:pt x="267373" y="105689"/>
                </a:lnTo>
                <a:lnTo>
                  <a:pt x="303022" y="44170"/>
                </a:lnTo>
                <a:lnTo>
                  <a:pt x="303022" y="35509"/>
                </a:lnTo>
                <a:close/>
              </a:path>
              <a:path w="392430" h="391160">
                <a:moveTo>
                  <a:pt x="228206" y="69557"/>
                </a:moveTo>
                <a:lnTo>
                  <a:pt x="74828" y="69557"/>
                </a:lnTo>
                <a:lnTo>
                  <a:pt x="66840" y="77508"/>
                </a:lnTo>
                <a:lnTo>
                  <a:pt x="66840" y="97116"/>
                </a:lnTo>
                <a:lnTo>
                  <a:pt x="74828" y="105067"/>
                </a:lnTo>
                <a:lnTo>
                  <a:pt x="228206" y="105067"/>
                </a:lnTo>
                <a:lnTo>
                  <a:pt x="236181" y="97116"/>
                </a:lnTo>
                <a:lnTo>
                  <a:pt x="236181" y="77508"/>
                </a:lnTo>
                <a:lnTo>
                  <a:pt x="228206" y="6955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6465" y="3188729"/>
            <a:ext cx="344423" cy="213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54234" y="2978393"/>
            <a:ext cx="317500" cy="341630"/>
          </a:xfrm>
          <a:custGeom>
            <a:avLst/>
            <a:gdLst/>
            <a:ahLst/>
            <a:cxnLst/>
            <a:rect l="l" t="t" r="r" b="b"/>
            <a:pathLst>
              <a:path w="317500" h="341629">
                <a:moveTo>
                  <a:pt x="44373" y="25285"/>
                </a:moveTo>
                <a:lnTo>
                  <a:pt x="19011" y="25285"/>
                </a:lnTo>
                <a:lnTo>
                  <a:pt x="11610" y="26774"/>
                </a:lnTo>
                <a:lnTo>
                  <a:pt x="5567" y="30837"/>
                </a:lnTo>
                <a:lnTo>
                  <a:pt x="1493" y="36863"/>
                </a:lnTo>
                <a:lnTo>
                  <a:pt x="0" y="44246"/>
                </a:lnTo>
                <a:lnTo>
                  <a:pt x="0" y="322389"/>
                </a:lnTo>
                <a:lnTo>
                  <a:pt x="1493" y="329772"/>
                </a:lnTo>
                <a:lnTo>
                  <a:pt x="5567" y="335799"/>
                </a:lnTo>
                <a:lnTo>
                  <a:pt x="11610" y="339861"/>
                </a:lnTo>
                <a:lnTo>
                  <a:pt x="19011" y="341350"/>
                </a:lnTo>
                <a:lnTo>
                  <a:pt x="297954" y="341350"/>
                </a:lnTo>
                <a:lnTo>
                  <a:pt x="305356" y="339861"/>
                </a:lnTo>
                <a:lnTo>
                  <a:pt x="311399" y="335799"/>
                </a:lnTo>
                <a:lnTo>
                  <a:pt x="315472" y="329772"/>
                </a:lnTo>
                <a:lnTo>
                  <a:pt x="316966" y="322389"/>
                </a:lnTo>
                <a:lnTo>
                  <a:pt x="316966" y="316064"/>
                </a:lnTo>
                <a:lnTo>
                  <a:pt x="44373" y="316064"/>
                </a:lnTo>
                <a:lnTo>
                  <a:pt x="36970" y="314573"/>
                </a:lnTo>
                <a:lnTo>
                  <a:pt x="30922" y="310508"/>
                </a:lnTo>
                <a:lnTo>
                  <a:pt x="26844" y="304481"/>
                </a:lnTo>
                <a:lnTo>
                  <a:pt x="25349" y="297103"/>
                </a:lnTo>
                <a:lnTo>
                  <a:pt x="25349" y="126415"/>
                </a:lnTo>
                <a:lnTo>
                  <a:pt x="26844" y="119038"/>
                </a:lnTo>
                <a:lnTo>
                  <a:pt x="30922" y="113010"/>
                </a:lnTo>
                <a:lnTo>
                  <a:pt x="36970" y="108945"/>
                </a:lnTo>
                <a:lnTo>
                  <a:pt x="44373" y="107454"/>
                </a:lnTo>
                <a:lnTo>
                  <a:pt x="316966" y="107454"/>
                </a:lnTo>
                <a:lnTo>
                  <a:pt x="316966" y="69532"/>
                </a:lnTo>
                <a:lnTo>
                  <a:pt x="63385" y="69532"/>
                </a:lnTo>
                <a:lnTo>
                  <a:pt x="44373" y="50571"/>
                </a:lnTo>
                <a:lnTo>
                  <a:pt x="44373" y="25285"/>
                </a:lnTo>
                <a:close/>
              </a:path>
              <a:path w="317500" h="341629">
                <a:moveTo>
                  <a:pt x="316966" y="107454"/>
                </a:moveTo>
                <a:lnTo>
                  <a:pt x="272592" y="107454"/>
                </a:lnTo>
                <a:lnTo>
                  <a:pt x="279996" y="108945"/>
                </a:lnTo>
                <a:lnTo>
                  <a:pt x="286043" y="113010"/>
                </a:lnTo>
                <a:lnTo>
                  <a:pt x="290121" y="119038"/>
                </a:lnTo>
                <a:lnTo>
                  <a:pt x="291617" y="126415"/>
                </a:lnTo>
                <a:lnTo>
                  <a:pt x="291617" y="297103"/>
                </a:lnTo>
                <a:lnTo>
                  <a:pt x="290121" y="304481"/>
                </a:lnTo>
                <a:lnTo>
                  <a:pt x="286043" y="310508"/>
                </a:lnTo>
                <a:lnTo>
                  <a:pt x="279996" y="314573"/>
                </a:lnTo>
                <a:lnTo>
                  <a:pt x="272592" y="316064"/>
                </a:lnTo>
                <a:lnTo>
                  <a:pt x="316966" y="316064"/>
                </a:lnTo>
                <a:lnTo>
                  <a:pt x="316966" y="107454"/>
                </a:lnTo>
                <a:close/>
              </a:path>
              <a:path w="317500" h="341629">
                <a:moveTo>
                  <a:pt x="89407" y="246532"/>
                </a:moveTo>
                <a:lnTo>
                  <a:pt x="56387" y="246532"/>
                </a:lnTo>
                <a:lnTo>
                  <a:pt x="50711" y="252183"/>
                </a:lnTo>
                <a:lnTo>
                  <a:pt x="50711" y="285114"/>
                </a:lnTo>
                <a:lnTo>
                  <a:pt x="56387" y="290779"/>
                </a:lnTo>
                <a:lnTo>
                  <a:pt x="89407" y="290779"/>
                </a:lnTo>
                <a:lnTo>
                  <a:pt x="95084" y="285114"/>
                </a:lnTo>
                <a:lnTo>
                  <a:pt x="95084" y="252183"/>
                </a:lnTo>
                <a:lnTo>
                  <a:pt x="89407" y="246532"/>
                </a:lnTo>
                <a:close/>
              </a:path>
              <a:path w="317500" h="341629">
                <a:moveTo>
                  <a:pt x="146469" y="246532"/>
                </a:moveTo>
                <a:lnTo>
                  <a:pt x="113449" y="246532"/>
                </a:lnTo>
                <a:lnTo>
                  <a:pt x="107772" y="252183"/>
                </a:lnTo>
                <a:lnTo>
                  <a:pt x="107772" y="285114"/>
                </a:lnTo>
                <a:lnTo>
                  <a:pt x="113449" y="290779"/>
                </a:lnTo>
                <a:lnTo>
                  <a:pt x="146469" y="290779"/>
                </a:lnTo>
                <a:lnTo>
                  <a:pt x="152145" y="285114"/>
                </a:lnTo>
                <a:lnTo>
                  <a:pt x="152145" y="252183"/>
                </a:lnTo>
                <a:lnTo>
                  <a:pt x="146469" y="246532"/>
                </a:lnTo>
                <a:close/>
              </a:path>
              <a:path w="317500" h="341629">
                <a:moveTo>
                  <a:pt x="203517" y="246532"/>
                </a:moveTo>
                <a:lnTo>
                  <a:pt x="170497" y="246532"/>
                </a:lnTo>
                <a:lnTo>
                  <a:pt x="164820" y="252183"/>
                </a:lnTo>
                <a:lnTo>
                  <a:pt x="164820" y="285114"/>
                </a:lnTo>
                <a:lnTo>
                  <a:pt x="170497" y="290779"/>
                </a:lnTo>
                <a:lnTo>
                  <a:pt x="203517" y="290779"/>
                </a:lnTo>
                <a:lnTo>
                  <a:pt x="209207" y="285114"/>
                </a:lnTo>
                <a:lnTo>
                  <a:pt x="209207" y="252183"/>
                </a:lnTo>
                <a:lnTo>
                  <a:pt x="203517" y="246532"/>
                </a:lnTo>
                <a:close/>
              </a:path>
              <a:path w="317500" h="341629">
                <a:moveTo>
                  <a:pt x="89407" y="189636"/>
                </a:moveTo>
                <a:lnTo>
                  <a:pt x="56387" y="189636"/>
                </a:lnTo>
                <a:lnTo>
                  <a:pt x="50711" y="195300"/>
                </a:lnTo>
                <a:lnTo>
                  <a:pt x="50711" y="228231"/>
                </a:lnTo>
                <a:lnTo>
                  <a:pt x="56387" y="233883"/>
                </a:lnTo>
                <a:lnTo>
                  <a:pt x="89407" y="233883"/>
                </a:lnTo>
                <a:lnTo>
                  <a:pt x="95084" y="228231"/>
                </a:lnTo>
                <a:lnTo>
                  <a:pt x="95084" y="195300"/>
                </a:lnTo>
                <a:lnTo>
                  <a:pt x="89407" y="189636"/>
                </a:lnTo>
                <a:close/>
              </a:path>
              <a:path w="317500" h="341629">
                <a:moveTo>
                  <a:pt x="146469" y="189636"/>
                </a:moveTo>
                <a:lnTo>
                  <a:pt x="113449" y="189636"/>
                </a:lnTo>
                <a:lnTo>
                  <a:pt x="107772" y="195300"/>
                </a:lnTo>
                <a:lnTo>
                  <a:pt x="107772" y="228231"/>
                </a:lnTo>
                <a:lnTo>
                  <a:pt x="113449" y="233883"/>
                </a:lnTo>
                <a:lnTo>
                  <a:pt x="146469" y="233883"/>
                </a:lnTo>
                <a:lnTo>
                  <a:pt x="152145" y="228231"/>
                </a:lnTo>
                <a:lnTo>
                  <a:pt x="152145" y="195300"/>
                </a:lnTo>
                <a:lnTo>
                  <a:pt x="146469" y="189636"/>
                </a:lnTo>
                <a:close/>
              </a:path>
              <a:path w="317500" h="341629">
                <a:moveTo>
                  <a:pt x="203517" y="189636"/>
                </a:moveTo>
                <a:lnTo>
                  <a:pt x="170497" y="189636"/>
                </a:lnTo>
                <a:lnTo>
                  <a:pt x="164820" y="195300"/>
                </a:lnTo>
                <a:lnTo>
                  <a:pt x="164820" y="228231"/>
                </a:lnTo>
                <a:lnTo>
                  <a:pt x="170497" y="233883"/>
                </a:lnTo>
                <a:lnTo>
                  <a:pt x="203517" y="233883"/>
                </a:lnTo>
                <a:lnTo>
                  <a:pt x="209207" y="228231"/>
                </a:lnTo>
                <a:lnTo>
                  <a:pt x="209207" y="195300"/>
                </a:lnTo>
                <a:lnTo>
                  <a:pt x="203517" y="189636"/>
                </a:lnTo>
                <a:close/>
              </a:path>
              <a:path w="317500" h="341629">
                <a:moveTo>
                  <a:pt x="260578" y="189636"/>
                </a:moveTo>
                <a:lnTo>
                  <a:pt x="227558" y="189636"/>
                </a:lnTo>
                <a:lnTo>
                  <a:pt x="221881" y="195300"/>
                </a:lnTo>
                <a:lnTo>
                  <a:pt x="221881" y="228231"/>
                </a:lnTo>
                <a:lnTo>
                  <a:pt x="227558" y="233883"/>
                </a:lnTo>
                <a:lnTo>
                  <a:pt x="260578" y="233883"/>
                </a:lnTo>
                <a:lnTo>
                  <a:pt x="266255" y="228231"/>
                </a:lnTo>
                <a:lnTo>
                  <a:pt x="266255" y="195300"/>
                </a:lnTo>
                <a:lnTo>
                  <a:pt x="260578" y="189636"/>
                </a:lnTo>
                <a:close/>
              </a:path>
              <a:path w="317500" h="341629">
                <a:moveTo>
                  <a:pt x="146469" y="132740"/>
                </a:moveTo>
                <a:lnTo>
                  <a:pt x="113449" y="132740"/>
                </a:lnTo>
                <a:lnTo>
                  <a:pt x="107772" y="138404"/>
                </a:lnTo>
                <a:lnTo>
                  <a:pt x="107772" y="171335"/>
                </a:lnTo>
                <a:lnTo>
                  <a:pt x="113449" y="176987"/>
                </a:lnTo>
                <a:lnTo>
                  <a:pt x="146469" y="176987"/>
                </a:lnTo>
                <a:lnTo>
                  <a:pt x="152145" y="171335"/>
                </a:lnTo>
                <a:lnTo>
                  <a:pt x="152145" y="138404"/>
                </a:lnTo>
                <a:lnTo>
                  <a:pt x="146469" y="132740"/>
                </a:lnTo>
                <a:close/>
              </a:path>
              <a:path w="317500" h="341629">
                <a:moveTo>
                  <a:pt x="203517" y="132740"/>
                </a:moveTo>
                <a:lnTo>
                  <a:pt x="170497" y="132740"/>
                </a:lnTo>
                <a:lnTo>
                  <a:pt x="164820" y="138404"/>
                </a:lnTo>
                <a:lnTo>
                  <a:pt x="164820" y="171335"/>
                </a:lnTo>
                <a:lnTo>
                  <a:pt x="170497" y="176987"/>
                </a:lnTo>
                <a:lnTo>
                  <a:pt x="203517" y="176987"/>
                </a:lnTo>
                <a:lnTo>
                  <a:pt x="209207" y="171335"/>
                </a:lnTo>
                <a:lnTo>
                  <a:pt x="209207" y="138404"/>
                </a:lnTo>
                <a:lnTo>
                  <a:pt x="203517" y="132740"/>
                </a:lnTo>
                <a:close/>
              </a:path>
              <a:path w="317500" h="341629">
                <a:moveTo>
                  <a:pt x="260578" y="132740"/>
                </a:moveTo>
                <a:lnTo>
                  <a:pt x="227558" y="132740"/>
                </a:lnTo>
                <a:lnTo>
                  <a:pt x="221881" y="138404"/>
                </a:lnTo>
                <a:lnTo>
                  <a:pt x="221881" y="171335"/>
                </a:lnTo>
                <a:lnTo>
                  <a:pt x="227558" y="176987"/>
                </a:lnTo>
                <a:lnTo>
                  <a:pt x="260578" y="176987"/>
                </a:lnTo>
                <a:lnTo>
                  <a:pt x="266255" y="171335"/>
                </a:lnTo>
                <a:lnTo>
                  <a:pt x="266255" y="138404"/>
                </a:lnTo>
                <a:lnTo>
                  <a:pt x="260578" y="132740"/>
                </a:lnTo>
                <a:close/>
              </a:path>
              <a:path w="317500" h="341629">
                <a:moveTo>
                  <a:pt x="209207" y="25285"/>
                </a:moveTo>
                <a:lnTo>
                  <a:pt x="101422" y="25285"/>
                </a:lnTo>
                <a:lnTo>
                  <a:pt x="101422" y="50571"/>
                </a:lnTo>
                <a:lnTo>
                  <a:pt x="99928" y="57948"/>
                </a:lnTo>
                <a:lnTo>
                  <a:pt x="95854" y="63976"/>
                </a:lnTo>
                <a:lnTo>
                  <a:pt x="89811" y="68041"/>
                </a:lnTo>
                <a:lnTo>
                  <a:pt x="82410" y="69532"/>
                </a:lnTo>
                <a:lnTo>
                  <a:pt x="228218" y="69532"/>
                </a:lnTo>
                <a:lnTo>
                  <a:pt x="220817" y="68041"/>
                </a:lnTo>
                <a:lnTo>
                  <a:pt x="214774" y="63976"/>
                </a:lnTo>
                <a:lnTo>
                  <a:pt x="210700" y="57948"/>
                </a:lnTo>
                <a:lnTo>
                  <a:pt x="209207" y="50571"/>
                </a:lnTo>
                <a:lnTo>
                  <a:pt x="209207" y="25285"/>
                </a:lnTo>
                <a:close/>
              </a:path>
              <a:path w="317500" h="341629">
                <a:moveTo>
                  <a:pt x="297954" y="25285"/>
                </a:moveTo>
                <a:lnTo>
                  <a:pt x="266255" y="25285"/>
                </a:lnTo>
                <a:lnTo>
                  <a:pt x="266255" y="50571"/>
                </a:lnTo>
                <a:lnTo>
                  <a:pt x="264761" y="57948"/>
                </a:lnTo>
                <a:lnTo>
                  <a:pt x="260688" y="63976"/>
                </a:lnTo>
                <a:lnTo>
                  <a:pt x="254645" y="68041"/>
                </a:lnTo>
                <a:lnTo>
                  <a:pt x="247243" y="69532"/>
                </a:lnTo>
                <a:lnTo>
                  <a:pt x="316966" y="69532"/>
                </a:lnTo>
                <a:lnTo>
                  <a:pt x="316966" y="44246"/>
                </a:lnTo>
                <a:lnTo>
                  <a:pt x="315472" y="36863"/>
                </a:lnTo>
                <a:lnTo>
                  <a:pt x="311399" y="30837"/>
                </a:lnTo>
                <a:lnTo>
                  <a:pt x="305356" y="26774"/>
                </a:lnTo>
                <a:lnTo>
                  <a:pt x="297954" y="25285"/>
                </a:lnTo>
                <a:close/>
              </a:path>
              <a:path w="317500" h="341629">
                <a:moveTo>
                  <a:pt x="81648" y="0"/>
                </a:moveTo>
                <a:lnTo>
                  <a:pt x="64147" y="0"/>
                </a:lnTo>
                <a:lnTo>
                  <a:pt x="57048" y="7073"/>
                </a:lnTo>
                <a:lnTo>
                  <a:pt x="57048" y="49809"/>
                </a:lnTo>
                <a:lnTo>
                  <a:pt x="64147" y="56895"/>
                </a:lnTo>
                <a:lnTo>
                  <a:pt x="81648" y="56895"/>
                </a:lnTo>
                <a:lnTo>
                  <a:pt x="88747" y="49809"/>
                </a:lnTo>
                <a:lnTo>
                  <a:pt x="88747" y="7073"/>
                </a:lnTo>
                <a:lnTo>
                  <a:pt x="81648" y="0"/>
                </a:lnTo>
                <a:close/>
              </a:path>
              <a:path w="317500" h="341629">
                <a:moveTo>
                  <a:pt x="246481" y="0"/>
                </a:moveTo>
                <a:lnTo>
                  <a:pt x="228980" y="0"/>
                </a:lnTo>
                <a:lnTo>
                  <a:pt x="221881" y="7073"/>
                </a:lnTo>
                <a:lnTo>
                  <a:pt x="221881" y="49809"/>
                </a:lnTo>
                <a:lnTo>
                  <a:pt x="228980" y="56895"/>
                </a:lnTo>
                <a:lnTo>
                  <a:pt x="246481" y="56895"/>
                </a:lnTo>
                <a:lnTo>
                  <a:pt x="253580" y="49809"/>
                </a:lnTo>
                <a:lnTo>
                  <a:pt x="253580" y="7073"/>
                </a:lnTo>
                <a:lnTo>
                  <a:pt x="246481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37113" y="3158236"/>
            <a:ext cx="268211" cy="262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589328" y="3077329"/>
            <a:ext cx="497205" cy="214629"/>
          </a:xfrm>
          <a:custGeom>
            <a:avLst/>
            <a:gdLst/>
            <a:ahLst/>
            <a:cxnLst/>
            <a:rect l="l" t="t" r="r" b="b"/>
            <a:pathLst>
              <a:path w="497204" h="214629">
                <a:moveTo>
                  <a:pt x="233070" y="194310"/>
                </a:moveTo>
                <a:lnTo>
                  <a:pt x="196888" y="194310"/>
                </a:lnTo>
                <a:lnTo>
                  <a:pt x="194716" y="207010"/>
                </a:lnTo>
                <a:lnTo>
                  <a:pt x="209448" y="213360"/>
                </a:lnTo>
                <a:lnTo>
                  <a:pt x="221298" y="214630"/>
                </a:lnTo>
                <a:lnTo>
                  <a:pt x="230628" y="210820"/>
                </a:lnTo>
                <a:lnTo>
                  <a:pt x="236801" y="205740"/>
                </a:lnTo>
                <a:lnTo>
                  <a:pt x="239179" y="200660"/>
                </a:lnTo>
                <a:lnTo>
                  <a:pt x="238798" y="200660"/>
                </a:lnTo>
                <a:lnTo>
                  <a:pt x="238505" y="199390"/>
                </a:lnTo>
                <a:lnTo>
                  <a:pt x="238061" y="199390"/>
                </a:lnTo>
                <a:lnTo>
                  <a:pt x="236727" y="198120"/>
                </a:lnTo>
                <a:lnTo>
                  <a:pt x="235354" y="195922"/>
                </a:lnTo>
                <a:lnTo>
                  <a:pt x="233070" y="194310"/>
                </a:lnTo>
                <a:close/>
              </a:path>
              <a:path w="497204" h="214629">
                <a:moveTo>
                  <a:pt x="277168" y="187960"/>
                </a:moveTo>
                <a:lnTo>
                  <a:pt x="248259" y="187960"/>
                </a:lnTo>
                <a:lnTo>
                  <a:pt x="238645" y="198120"/>
                </a:lnTo>
                <a:lnTo>
                  <a:pt x="246100" y="204470"/>
                </a:lnTo>
                <a:lnTo>
                  <a:pt x="246418" y="204470"/>
                </a:lnTo>
                <a:lnTo>
                  <a:pt x="251193" y="207010"/>
                </a:lnTo>
                <a:lnTo>
                  <a:pt x="281965" y="191770"/>
                </a:lnTo>
                <a:lnTo>
                  <a:pt x="278815" y="189230"/>
                </a:lnTo>
                <a:lnTo>
                  <a:pt x="277168" y="187960"/>
                </a:lnTo>
                <a:close/>
              </a:path>
              <a:path w="497204" h="214629">
                <a:moveTo>
                  <a:pt x="207875" y="175260"/>
                </a:moveTo>
                <a:lnTo>
                  <a:pt x="166509" y="175260"/>
                </a:lnTo>
                <a:lnTo>
                  <a:pt x="165392" y="176530"/>
                </a:lnTo>
                <a:lnTo>
                  <a:pt x="163283" y="179070"/>
                </a:lnTo>
                <a:lnTo>
                  <a:pt x="157695" y="187960"/>
                </a:lnTo>
                <a:lnTo>
                  <a:pt x="165480" y="194310"/>
                </a:lnTo>
                <a:lnTo>
                  <a:pt x="178114" y="201930"/>
                </a:lnTo>
                <a:lnTo>
                  <a:pt x="188052" y="200660"/>
                </a:lnTo>
                <a:lnTo>
                  <a:pt x="194556" y="196850"/>
                </a:lnTo>
                <a:lnTo>
                  <a:pt x="196888" y="194310"/>
                </a:lnTo>
                <a:lnTo>
                  <a:pt x="240803" y="194310"/>
                </a:lnTo>
                <a:lnTo>
                  <a:pt x="243917" y="189230"/>
                </a:lnTo>
                <a:lnTo>
                  <a:pt x="199809" y="189230"/>
                </a:lnTo>
                <a:lnTo>
                  <a:pt x="206972" y="176530"/>
                </a:lnTo>
                <a:lnTo>
                  <a:pt x="207875" y="175260"/>
                </a:lnTo>
                <a:close/>
              </a:path>
              <a:path w="497204" h="214629">
                <a:moveTo>
                  <a:pt x="240803" y="194310"/>
                </a:moveTo>
                <a:lnTo>
                  <a:pt x="233070" y="194310"/>
                </a:lnTo>
                <a:lnTo>
                  <a:pt x="235140" y="195580"/>
                </a:lnTo>
                <a:lnTo>
                  <a:pt x="235354" y="195922"/>
                </a:lnTo>
                <a:lnTo>
                  <a:pt x="238467" y="198120"/>
                </a:lnTo>
                <a:lnTo>
                  <a:pt x="240803" y="194310"/>
                </a:lnTo>
                <a:close/>
              </a:path>
              <a:path w="497204" h="214629">
                <a:moveTo>
                  <a:pt x="316645" y="120650"/>
                </a:moveTo>
                <a:lnTo>
                  <a:pt x="208937" y="120650"/>
                </a:lnTo>
                <a:lnTo>
                  <a:pt x="224275" y="124460"/>
                </a:lnTo>
                <a:lnTo>
                  <a:pt x="236203" y="133350"/>
                </a:lnTo>
                <a:lnTo>
                  <a:pt x="238709" y="144780"/>
                </a:lnTo>
                <a:lnTo>
                  <a:pt x="246212" y="144780"/>
                </a:lnTo>
                <a:lnTo>
                  <a:pt x="253388" y="146050"/>
                </a:lnTo>
                <a:lnTo>
                  <a:pt x="259009" y="151130"/>
                </a:lnTo>
                <a:lnTo>
                  <a:pt x="261848" y="158750"/>
                </a:lnTo>
                <a:lnTo>
                  <a:pt x="260896" y="162560"/>
                </a:lnTo>
                <a:lnTo>
                  <a:pt x="259841" y="166370"/>
                </a:lnTo>
                <a:lnTo>
                  <a:pt x="258610" y="168910"/>
                </a:lnTo>
                <a:lnTo>
                  <a:pt x="266897" y="175260"/>
                </a:lnTo>
                <a:lnTo>
                  <a:pt x="274462" y="180340"/>
                </a:lnTo>
                <a:lnTo>
                  <a:pt x="282166" y="186690"/>
                </a:lnTo>
                <a:lnTo>
                  <a:pt x="290868" y="191770"/>
                </a:lnTo>
                <a:lnTo>
                  <a:pt x="299453" y="191770"/>
                </a:lnTo>
                <a:lnTo>
                  <a:pt x="308135" y="186690"/>
                </a:lnTo>
                <a:lnTo>
                  <a:pt x="313333" y="179070"/>
                </a:lnTo>
                <a:lnTo>
                  <a:pt x="311467" y="172720"/>
                </a:lnTo>
                <a:lnTo>
                  <a:pt x="307009" y="168910"/>
                </a:lnTo>
                <a:lnTo>
                  <a:pt x="304263" y="167640"/>
                </a:lnTo>
                <a:lnTo>
                  <a:pt x="301112" y="165100"/>
                </a:lnTo>
                <a:lnTo>
                  <a:pt x="295440" y="158750"/>
                </a:lnTo>
                <a:lnTo>
                  <a:pt x="290263" y="153670"/>
                </a:lnTo>
                <a:lnTo>
                  <a:pt x="287310" y="149860"/>
                </a:lnTo>
                <a:lnTo>
                  <a:pt x="283926" y="146050"/>
                </a:lnTo>
                <a:lnTo>
                  <a:pt x="277456" y="139700"/>
                </a:lnTo>
                <a:lnTo>
                  <a:pt x="337350" y="139700"/>
                </a:lnTo>
                <a:lnTo>
                  <a:pt x="330306" y="132080"/>
                </a:lnTo>
                <a:lnTo>
                  <a:pt x="324858" y="127000"/>
                </a:lnTo>
                <a:lnTo>
                  <a:pt x="318349" y="121920"/>
                </a:lnTo>
                <a:lnTo>
                  <a:pt x="316645" y="120650"/>
                </a:lnTo>
                <a:close/>
              </a:path>
              <a:path w="497204" h="214629">
                <a:moveTo>
                  <a:pt x="171015" y="163830"/>
                </a:moveTo>
                <a:lnTo>
                  <a:pt x="127787" y="163830"/>
                </a:lnTo>
                <a:lnTo>
                  <a:pt x="119920" y="172720"/>
                </a:lnTo>
                <a:lnTo>
                  <a:pt x="117952" y="177800"/>
                </a:lnTo>
                <a:lnTo>
                  <a:pt x="122474" y="182880"/>
                </a:lnTo>
                <a:lnTo>
                  <a:pt x="134073" y="189230"/>
                </a:lnTo>
                <a:lnTo>
                  <a:pt x="145150" y="190500"/>
                </a:lnTo>
                <a:lnTo>
                  <a:pt x="154781" y="185420"/>
                </a:lnTo>
                <a:lnTo>
                  <a:pt x="161888" y="180340"/>
                </a:lnTo>
                <a:lnTo>
                  <a:pt x="165392" y="176530"/>
                </a:lnTo>
                <a:lnTo>
                  <a:pt x="166179" y="175260"/>
                </a:lnTo>
                <a:lnTo>
                  <a:pt x="207875" y="175260"/>
                </a:lnTo>
                <a:lnTo>
                  <a:pt x="213288" y="167640"/>
                </a:lnTo>
                <a:lnTo>
                  <a:pt x="168694" y="167640"/>
                </a:lnTo>
                <a:lnTo>
                  <a:pt x="171015" y="163830"/>
                </a:lnTo>
                <a:close/>
              </a:path>
              <a:path w="497204" h="214629">
                <a:moveTo>
                  <a:pt x="240703" y="147320"/>
                </a:moveTo>
                <a:lnTo>
                  <a:pt x="210058" y="176530"/>
                </a:lnTo>
                <a:lnTo>
                  <a:pt x="199809" y="189230"/>
                </a:lnTo>
                <a:lnTo>
                  <a:pt x="243917" y="189230"/>
                </a:lnTo>
                <a:lnTo>
                  <a:pt x="246252" y="185420"/>
                </a:lnTo>
                <a:lnTo>
                  <a:pt x="243674" y="185420"/>
                </a:lnTo>
                <a:lnTo>
                  <a:pt x="248119" y="179070"/>
                </a:lnTo>
                <a:lnTo>
                  <a:pt x="250812" y="173990"/>
                </a:lnTo>
                <a:lnTo>
                  <a:pt x="252501" y="170180"/>
                </a:lnTo>
                <a:lnTo>
                  <a:pt x="253530" y="166370"/>
                </a:lnTo>
                <a:lnTo>
                  <a:pt x="255104" y="162560"/>
                </a:lnTo>
                <a:lnTo>
                  <a:pt x="255079" y="160020"/>
                </a:lnTo>
                <a:lnTo>
                  <a:pt x="251802" y="151130"/>
                </a:lnTo>
                <a:lnTo>
                  <a:pt x="240703" y="147320"/>
                </a:lnTo>
                <a:close/>
              </a:path>
              <a:path w="497204" h="214629">
                <a:moveTo>
                  <a:pt x="257924" y="170180"/>
                </a:moveTo>
                <a:lnTo>
                  <a:pt x="256197" y="173990"/>
                </a:lnTo>
                <a:lnTo>
                  <a:pt x="254114" y="176530"/>
                </a:lnTo>
                <a:lnTo>
                  <a:pt x="251434" y="180340"/>
                </a:lnTo>
                <a:lnTo>
                  <a:pt x="245821" y="189230"/>
                </a:lnTo>
                <a:lnTo>
                  <a:pt x="248259" y="187960"/>
                </a:lnTo>
                <a:lnTo>
                  <a:pt x="277168" y="187960"/>
                </a:lnTo>
                <a:lnTo>
                  <a:pt x="267284" y="180340"/>
                </a:lnTo>
                <a:lnTo>
                  <a:pt x="259702" y="173990"/>
                </a:lnTo>
                <a:lnTo>
                  <a:pt x="260705" y="173990"/>
                </a:lnTo>
                <a:lnTo>
                  <a:pt x="257924" y="170180"/>
                </a:lnTo>
                <a:close/>
              </a:path>
              <a:path w="497204" h="214629">
                <a:moveTo>
                  <a:pt x="337350" y="139700"/>
                </a:moveTo>
                <a:lnTo>
                  <a:pt x="277456" y="139700"/>
                </a:lnTo>
                <a:lnTo>
                  <a:pt x="283907" y="143510"/>
                </a:lnTo>
                <a:lnTo>
                  <a:pt x="287656" y="147320"/>
                </a:lnTo>
                <a:lnTo>
                  <a:pt x="291446" y="151130"/>
                </a:lnTo>
                <a:lnTo>
                  <a:pt x="298018" y="156210"/>
                </a:lnTo>
                <a:lnTo>
                  <a:pt x="307574" y="163830"/>
                </a:lnTo>
                <a:lnTo>
                  <a:pt x="316385" y="170180"/>
                </a:lnTo>
                <a:lnTo>
                  <a:pt x="323982" y="175260"/>
                </a:lnTo>
                <a:lnTo>
                  <a:pt x="329895" y="176530"/>
                </a:lnTo>
                <a:lnTo>
                  <a:pt x="338230" y="173990"/>
                </a:lnTo>
                <a:lnTo>
                  <a:pt x="347440" y="167640"/>
                </a:lnTo>
                <a:lnTo>
                  <a:pt x="354144" y="160020"/>
                </a:lnTo>
                <a:lnTo>
                  <a:pt x="354964" y="153670"/>
                </a:lnTo>
                <a:lnTo>
                  <a:pt x="353212" y="149860"/>
                </a:lnTo>
                <a:lnTo>
                  <a:pt x="343509" y="144780"/>
                </a:lnTo>
                <a:lnTo>
                  <a:pt x="337350" y="139700"/>
                </a:lnTo>
                <a:close/>
              </a:path>
              <a:path w="497204" h="214629">
                <a:moveTo>
                  <a:pt x="349115" y="100330"/>
                </a:moveTo>
                <a:lnTo>
                  <a:pt x="65951" y="100330"/>
                </a:lnTo>
                <a:lnTo>
                  <a:pt x="68147" y="119380"/>
                </a:lnTo>
                <a:lnTo>
                  <a:pt x="69473" y="128270"/>
                </a:lnTo>
                <a:lnTo>
                  <a:pt x="70464" y="134620"/>
                </a:lnTo>
                <a:lnTo>
                  <a:pt x="71653" y="138430"/>
                </a:lnTo>
                <a:lnTo>
                  <a:pt x="91808" y="138430"/>
                </a:lnTo>
                <a:lnTo>
                  <a:pt x="96380" y="139700"/>
                </a:lnTo>
                <a:lnTo>
                  <a:pt x="93944" y="143510"/>
                </a:lnTo>
                <a:lnTo>
                  <a:pt x="91579" y="149860"/>
                </a:lnTo>
                <a:lnTo>
                  <a:pt x="91501" y="156210"/>
                </a:lnTo>
                <a:lnTo>
                  <a:pt x="95923" y="163830"/>
                </a:lnTo>
                <a:lnTo>
                  <a:pt x="106881" y="170180"/>
                </a:lnTo>
                <a:lnTo>
                  <a:pt x="117170" y="168910"/>
                </a:lnTo>
                <a:lnTo>
                  <a:pt x="124801" y="166370"/>
                </a:lnTo>
                <a:lnTo>
                  <a:pt x="127787" y="163830"/>
                </a:lnTo>
                <a:lnTo>
                  <a:pt x="171015" y="163830"/>
                </a:lnTo>
                <a:lnTo>
                  <a:pt x="174885" y="157480"/>
                </a:lnTo>
                <a:lnTo>
                  <a:pt x="176905" y="153670"/>
                </a:lnTo>
                <a:lnTo>
                  <a:pt x="131279" y="153670"/>
                </a:lnTo>
                <a:lnTo>
                  <a:pt x="138163" y="142240"/>
                </a:lnTo>
                <a:lnTo>
                  <a:pt x="140512" y="139700"/>
                </a:lnTo>
                <a:lnTo>
                  <a:pt x="143382" y="135890"/>
                </a:lnTo>
                <a:lnTo>
                  <a:pt x="101930" y="135890"/>
                </a:lnTo>
                <a:lnTo>
                  <a:pt x="104152" y="132080"/>
                </a:lnTo>
                <a:lnTo>
                  <a:pt x="105879" y="129540"/>
                </a:lnTo>
                <a:lnTo>
                  <a:pt x="107403" y="128270"/>
                </a:lnTo>
                <a:lnTo>
                  <a:pt x="109258" y="124460"/>
                </a:lnTo>
                <a:lnTo>
                  <a:pt x="110591" y="121920"/>
                </a:lnTo>
                <a:lnTo>
                  <a:pt x="114045" y="116840"/>
                </a:lnTo>
                <a:lnTo>
                  <a:pt x="124996" y="107950"/>
                </a:lnTo>
                <a:lnTo>
                  <a:pt x="138482" y="106680"/>
                </a:lnTo>
                <a:lnTo>
                  <a:pt x="357669" y="106680"/>
                </a:lnTo>
                <a:lnTo>
                  <a:pt x="356109" y="105410"/>
                </a:lnTo>
                <a:lnTo>
                  <a:pt x="349115" y="100330"/>
                </a:lnTo>
                <a:close/>
              </a:path>
              <a:path w="497204" h="214629">
                <a:moveTo>
                  <a:pt x="210388" y="125730"/>
                </a:moveTo>
                <a:lnTo>
                  <a:pt x="199660" y="130810"/>
                </a:lnTo>
                <a:lnTo>
                  <a:pt x="189869" y="140970"/>
                </a:lnTo>
                <a:lnTo>
                  <a:pt x="179914" y="154940"/>
                </a:lnTo>
                <a:lnTo>
                  <a:pt x="168694" y="167640"/>
                </a:lnTo>
                <a:lnTo>
                  <a:pt x="213288" y="167640"/>
                </a:lnTo>
                <a:lnTo>
                  <a:pt x="215093" y="165100"/>
                </a:lnTo>
                <a:lnTo>
                  <a:pt x="223776" y="153670"/>
                </a:lnTo>
                <a:lnTo>
                  <a:pt x="232625" y="142240"/>
                </a:lnTo>
                <a:lnTo>
                  <a:pt x="231660" y="137160"/>
                </a:lnTo>
                <a:lnTo>
                  <a:pt x="227055" y="132080"/>
                </a:lnTo>
                <a:lnTo>
                  <a:pt x="219676" y="128270"/>
                </a:lnTo>
                <a:lnTo>
                  <a:pt x="210388" y="125730"/>
                </a:lnTo>
                <a:close/>
              </a:path>
              <a:path w="497204" h="214629">
                <a:moveTo>
                  <a:pt x="6870" y="12700"/>
                </a:moveTo>
                <a:lnTo>
                  <a:pt x="963" y="128270"/>
                </a:lnTo>
                <a:lnTo>
                  <a:pt x="185" y="146050"/>
                </a:lnTo>
                <a:lnTo>
                  <a:pt x="0" y="153670"/>
                </a:lnTo>
                <a:lnTo>
                  <a:pt x="13913" y="156210"/>
                </a:lnTo>
                <a:lnTo>
                  <a:pt x="33019" y="156210"/>
                </a:lnTo>
                <a:lnTo>
                  <a:pt x="51717" y="154940"/>
                </a:lnTo>
                <a:lnTo>
                  <a:pt x="64401" y="152400"/>
                </a:lnTo>
                <a:lnTo>
                  <a:pt x="64779" y="139700"/>
                </a:lnTo>
                <a:lnTo>
                  <a:pt x="26631" y="139700"/>
                </a:lnTo>
                <a:lnTo>
                  <a:pt x="21005" y="133350"/>
                </a:lnTo>
                <a:lnTo>
                  <a:pt x="21005" y="119380"/>
                </a:lnTo>
                <a:lnTo>
                  <a:pt x="26631" y="114300"/>
                </a:lnTo>
                <a:lnTo>
                  <a:pt x="65535" y="114300"/>
                </a:lnTo>
                <a:lnTo>
                  <a:pt x="65951" y="100330"/>
                </a:lnTo>
                <a:lnTo>
                  <a:pt x="349115" y="100330"/>
                </a:lnTo>
                <a:lnTo>
                  <a:pt x="340372" y="93980"/>
                </a:lnTo>
                <a:lnTo>
                  <a:pt x="327266" y="83820"/>
                </a:lnTo>
                <a:lnTo>
                  <a:pt x="193382" y="83820"/>
                </a:lnTo>
                <a:lnTo>
                  <a:pt x="180738" y="77470"/>
                </a:lnTo>
                <a:lnTo>
                  <a:pt x="172097" y="71120"/>
                </a:lnTo>
                <a:lnTo>
                  <a:pt x="167676" y="64770"/>
                </a:lnTo>
                <a:lnTo>
                  <a:pt x="167690" y="59690"/>
                </a:lnTo>
                <a:lnTo>
                  <a:pt x="174072" y="53340"/>
                </a:lnTo>
                <a:lnTo>
                  <a:pt x="202523" y="29210"/>
                </a:lnTo>
                <a:lnTo>
                  <a:pt x="207899" y="24130"/>
                </a:lnTo>
                <a:lnTo>
                  <a:pt x="80460" y="24130"/>
                </a:lnTo>
                <a:lnTo>
                  <a:pt x="46766" y="21590"/>
                </a:lnTo>
                <a:lnTo>
                  <a:pt x="18641" y="15240"/>
                </a:lnTo>
                <a:lnTo>
                  <a:pt x="6870" y="12700"/>
                </a:lnTo>
                <a:close/>
              </a:path>
              <a:path w="497204" h="214629">
                <a:moveTo>
                  <a:pt x="496552" y="95250"/>
                </a:moveTo>
                <a:lnTo>
                  <a:pt x="423011" y="95250"/>
                </a:lnTo>
                <a:lnTo>
                  <a:pt x="422282" y="119380"/>
                </a:lnTo>
                <a:lnTo>
                  <a:pt x="422194" y="124460"/>
                </a:lnTo>
                <a:lnTo>
                  <a:pt x="422074" y="134620"/>
                </a:lnTo>
                <a:lnTo>
                  <a:pt x="422282" y="142240"/>
                </a:lnTo>
                <a:lnTo>
                  <a:pt x="423011" y="151130"/>
                </a:lnTo>
                <a:lnTo>
                  <a:pt x="438444" y="154940"/>
                </a:lnTo>
                <a:lnTo>
                  <a:pt x="456971" y="156210"/>
                </a:lnTo>
                <a:lnTo>
                  <a:pt x="475793" y="154940"/>
                </a:lnTo>
                <a:lnTo>
                  <a:pt x="492112" y="151130"/>
                </a:lnTo>
                <a:lnTo>
                  <a:pt x="493627" y="139700"/>
                </a:lnTo>
                <a:lnTo>
                  <a:pt x="453770" y="139700"/>
                </a:lnTo>
                <a:lnTo>
                  <a:pt x="448144" y="133350"/>
                </a:lnTo>
                <a:lnTo>
                  <a:pt x="448144" y="119380"/>
                </a:lnTo>
                <a:lnTo>
                  <a:pt x="453770" y="114300"/>
                </a:lnTo>
                <a:lnTo>
                  <a:pt x="495962" y="114300"/>
                </a:lnTo>
                <a:lnTo>
                  <a:pt x="496552" y="95250"/>
                </a:lnTo>
                <a:close/>
              </a:path>
              <a:path w="497204" h="214629">
                <a:moveTo>
                  <a:pt x="172553" y="119380"/>
                </a:moveTo>
                <a:lnTo>
                  <a:pt x="162610" y="123190"/>
                </a:lnTo>
                <a:lnTo>
                  <a:pt x="145849" y="137160"/>
                </a:lnTo>
                <a:lnTo>
                  <a:pt x="138739" y="144780"/>
                </a:lnTo>
                <a:lnTo>
                  <a:pt x="131279" y="153670"/>
                </a:lnTo>
                <a:lnTo>
                  <a:pt x="176905" y="153670"/>
                </a:lnTo>
                <a:lnTo>
                  <a:pt x="180944" y="146050"/>
                </a:lnTo>
                <a:lnTo>
                  <a:pt x="185930" y="137160"/>
                </a:lnTo>
                <a:lnTo>
                  <a:pt x="188899" y="129540"/>
                </a:lnTo>
                <a:lnTo>
                  <a:pt x="187508" y="123190"/>
                </a:lnTo>
                <a:lnTo>
                  <a:pt x="181456" y="120650"/>
                </a:lnTo>
                <a:lnTo>
                  <a:pt x="172553" y="119380"/>
                </a:lnTo>
                <a:close/>
              </a:path>
              <a:path w="497204" h="214629">
                <a:moveTo>
                  <a:pt x="367032" y="114300"/>
                </a:moveTo>
                <a:lnTo>
                  <a:pt x="308127" y="114300"/>
                </a:lnTo>
                <a:lnTo>
                  <a:pt x="328025" y="127000"/>
                </a:lnTo>
                <a:lnTo>
                  <a:pt x="334052" y="132080"/>
                </a:lnTo>
                <a:lnTo>
                  <a:pt x="347012" y="142240"/>
                </a:lnTo>
                <a:lnTo>
                  <a:pt x="354463" y="147320"/>
                </a:lnTo>
                <a:lnTo>
                  <a:pt x="361009" y="149860"/>
                </a:lnTo>
                <a:lnTo>
                  <a:pt x="365404" y="149860"/>
                </a:lnTo>
                <a:lnTo>
                  <a:pt x="371164" y="146050"/>
                </a:lnTo>
                <a:lnTo>
                  <a:pt x="377526" y="140970"/>
                </a:lnTo>
                <a:lnTo>
                  <a:pt x="381431" y="135890"/>
                </a:lnTo>
                <a:lnTo>
                  <a:pt x="379818" y="128270"/>
                </a:lnTo>
                <a:lnTo>
                  <a:pt x="370153" y="116840"/>
                </a:lnTo>
                <a:lnTo>
                  <a:pt x="367032" y="114300"/>
                </a:lnTo>
                <a:close/>
              </a:path>
              <a:path w="497204" h="214629">
                <a:moveTo>
                  <a:pt x="496709" y="82550"/>
                </a:moveTo>
                <a:lnTo>
                  <a:pt x="325627" y="82550"/>
                </a:lnTo>
                <a:lnTo>
                  <a:pt x="340634" y="90170"/>
                </a:lnTo>
                <a:lnTo>
                  <a:pt x="356106" y="100330"/>
                </a:lnTo>
                <a:lnTo>
                  <a:pt x="371099" y="113030"/>
                </a:lnTo>
                <a:lnTo>
                  <a:pt x="384670" y="129540"/>
                </a:lnTo>
                <a:lnTo>
                  <a:pt x="385965" y="132080"/>
                </a:lnTo>
                <a:lnTo>
                  <a:pt x="385648" y="137160"/>
                </a:lnTo>
                <a:lnTo>
                  <a:pt x="383489" y="140970"/>
                </a:lnTo>
                <a:lnTo>
                  <a:pt x="384619" y="139700"/>
                </a:lnTo>
                <a:lnTo>
                  <a:pt x="411505" y="139700"/>
                </a:lnTo>
                <a:lnTo>
                  <a:pt x="415462" y="128270"/>
                </a:lnTo>
                <a:lnTo>
                  <a:pt x="419177" y="113030"/>
                </a:lnTo>
                <a:lnTo>
                  <a:pt x="421933" y="101600"/>
                </a:lnTo>
                <a:lnTo>
                  <a:pt x="423011" y="95250"/>
                </a:lnTo>
                <a:lnTo>
                  <a:pt x="496552" y="95250"/>
                </a:lnTo>
                <a:lnTo>
                  <a:pt x="496709" y="90170"/>
                </a:lnTo>
                <a:lnTo>
                  <a:pt x="496709" y="82550"/>
                </a:lnTo>
                <a:close/>
              </a:path>
              <a:path w="497204" h="214629">
                <a:moveTo>
                  <a:pt x="65535" y="114300"/>
                </a:moveTo>
                <a:lnTo>
                  <a:pt x="40500" y="114300"/>
                </a:lnTo>
                <a:lnTo>
                  <a:pt x="46126" y="119380"/>
                </a:lnTo>
                <a:lnTo>
                  <a:pt x="46126" y="133350"/>
                </a:lnTo>
                <a:lnTo>
                  <a:pt x="40500" y="139700"/>
                </a:lnTo>
                <a:lnTo>
                  <a:pt x="64779" y="139700"/>
                </a:lnTo>
                <a:lnTo>
                  <a:pt x="65535" y="114300"/>
                </a:lnTo>
                <a:close/>
              </a:path>
              <a:path w="497204" h="214629">
                <a:moveTo>
                  <a:pt x="495962" y="114300"/>
                </a:moveTo>
                <a:lnTo>
                  <a:pt x="467639" y="114300"/>
                </a:lnTo>
                <a:lnTo>
                  <a:pt x="473265" y="119380"/>
                </a:lnTo>
                <a:lnTo>
                  <a:pt x="473265" y="133350"/>
                </a:lnTo>
                <a:lnTo>
                  <a:pt x="467639" y="139700"/>
                </a:lnTo>
                <a:lnTo>
                  <a:pt x="493627" y="139700"/>
                </a:lnTo>
                <a:lnTo>
                  <a:pt x="495648" y="124460"/>
                </a:lnTo>
                <a:lnTo>
                  <a:pt x="495962" y="114300"/>
                </a:lnTo>
                <a:close/>
              </a:path>
              <a:path w="497204" h="214629">
                <a:moveTo>
                  <a:pt x="129995" y="109220"/>
                </a:moveTo>
                <a:lnTo>
                  <a:pt x="124328" y="113030"/>
                </a:lnTo>
                <a:lnTo>
                  <a:pt x="115823" y="120650"/>
                </a:lnTo>
                <a:lnTo>
                  <a:pt x="112712" y="123190"/>
                </a:lnTo>
                <a:lnTo>
                  <a:pt x="110566" y="124460"/>
                </a:lnTo>
                <a:lnTo>
                  <a:pt x="107403" y="128270"/>
                </a:lnTo>
                <a:lnTo>
                  <a:pt x="106133" y="129540"/>
                </a:lnTo>
                <a:lnTo>
                  <a:pt x="104660" y="132080"/>
                </a:lnTo>
                <a:lnTo>
                  <a:pt x="101930" y="135890"/>
                </a:lnTo>
                <a:lnTo>
                  <a:pt x="143382" y="135890"/>
                </a:lnTo>
                <a:lnTo>
                  <a:pt x="148397" y="127000"/>
                </a:lnTo>
                <a:lnTo>
                  <a:pt x="149228" y="120650"/>
                </a:lnTo>
                <a:lnTo>
                  <a:pt x="147044" y="116840"/>
                </a:lnTo>
                <a:lnTo>
                  <a:pt x="143014" y="114300"/>
                </a:lnTo>
                <a:lnTo>
                  <a:pt x="135374" y="110490"/>
                </a:lnTo>
                <a:lnTo>
                  <a:pt x="129995" y="109220"/>
                </a:lnTo>
                <a:close/>
              </a:path>
              <a:path w="497204" h="214629">
                <a:moveTo>
                  <a:pt x="365472" y="113030"/>
                </a:moveTo>
                <a:lnTo>
                  <a:pt x="181908" y="113030"/>
                </a:lnTo>
                <a:lnTo>
                  <a:pt x="193153" y="116840"/>
                </a:lnTo>
                <a:lnTo>
                  <a:pt x="196202" y="125730"/>
                </a:lnTo>
                <a:lnTo>
                  <a:pt x="208937" y="120650"/>
                </a:lnTo>
                <a:lnTo>
                  <a:pt x="316645" y="120650"/>
                </a:lnTo>
                <a:lnTo>
                  <a:pt x="308127" y="114300"/>
                </a:lnTo>
                <a:lnTo>
                  <a:pt x="367032" y="114300"/>
                </a:lnTo>
                <a:lnTo>
                  <a:pt x="365472" y="113030"/>
                </a:lnTo>
                <a:close/>
              </a:path>
              <a:path w="497204" h="214629">
                <a:moveTo>
                  <a:pt x="357669" y="106680"/>
                </a:moveTo>
                <a:lnTo>
                  <a:pt x="138482" y="106680"/>
                </a:lnTo>
                <a:lnTo>
                  <a:pt x="150113" y="111760"/>
                </a:lnTo>
                <a:lnTo>
                  <a:pt x="155498" y="121920"/>
                </a:lnTo>
                <a:lnTo>
                  <a:pt x="167634" y="114300"/>
                </a:lnTo>
                <a:lnTo>
                  <a:pt x="181908" y="113030"/>
                </a:lnTo>
                <a:lnTo>
                  <a:pt x="365472" y="113030"/>
                </a:lnTo>
                <a:lnTo>
                  <a:pt x="357669" y="106680"/>
                </a:lnTo>
                <a:close/>
              </a:path>
              <a:path w="497204" h="214629">
                <a:moveTo>
                  <a:pt x="255282" y="59690"/>
                </a:moveTo>
                <a:lnTo>
                  <a:pt x="239774" y="69850"/>
                </a:lnTo>
                <a:lnTo>
                  <a:pt x="220665" y="78740"/>
                </a:lnTo>
                <a:lnTo>
                  <a:pt x="203390" y="83820"/>
                </a:lnTo>
                <a:lnTo>
                  <a:pt x="327266" y="83820"/>
                </a:lnTo>
                <a:lnTo>
                  <a:pt x="325627" y="82550"/>
                </a:lnTo>
                <a:lnTo>
                  <a:pt x="496709" y="82550"/>
                </a:lnTo>
                <a:lnTo>
                  <a:pt x="496355" y="71120"/>
                </a:lnTo>
                <a:lnTo>
                  <a:pt x="327686" y="71120"/>
                </a:lnTo>
                <a:lnTo>
                  <a:pt x="299731" y="69850"/>
                </a:lnTo>
                <a:lnTo>
                  <a:pt x="273364" y="64770"/>
                </a:lnTo>
                <a:lnTo>
                  <a:pt x="255282" y="59690"/>
                </a:lnTo>
                <a:close/>
              </a:path>
              <a:path w="497204" h="214629">
                <a:moveTo>
                  <a:pt x="283279" y="13970"/>
                </a:moveTo>
                <a:lnTo>
                  <a:pt x="254657" y="13970"/>
                </a:lnTo>
                <a:lnTo>
                  <a:pt x="232136" y="17780"/>
                </a:lnTo>
                <a:lnTo>
                  <a:pt x="220764" y="22860"/>
                </a:lnTo>
                <a:lnTo>
                  <a:pt x="212004" y="30480"/>
                </a:lnTo>
                <a:lnTo>
                  <a:pt x="198361" y="41910"/>
                </a:lnTo>
                <a:lnTo>
                  <a:pt x="184927" y="53340"/>
                </a:lnTo>
                <a:lnTo>
                  <a:pt x="176796" y="62230"/>
                </a:lnTo>
                <a:lnTo>
                  <a:pt x="176679" y="66040"/>
                </a:lnTo>
                <a:lnTo>
                  <a:pt x="180424" y="69850"/>
                </a:lnTo>
                <a:lnTo>
                  <a:pt x="187371" y="72390"/>
                </a:lnTo>
                <a:lnTo>
                  <a:pt x="196862" y="76200"/>
                </a:lnTo>
                <a:lnTo>
                  <a:pt x="240427" y="63500"/>
                </a:lnTo>
                <a:lnTo>
                  <a:pt x="256518" y="39001"/>
                </a:lnTo>
                <a:lnTo>
                  <a:pt x="253644" y="34290"/>
                </a:lnTo>
                <a:lnTo>
                  <a:pt x="493880" y="34290"/>
                </a:lnTo>
                <a:lnTo>
                  <a:pt x="493558" y="31750"/>
                </a:lnTo>
                <a:lnTo>
                  <a:pt x="377010" y="31750"/>
                </a:lnTo>
                <a:lnTo>
                  <a:pt x="341181" y="26670"/>
                </a:lnTo>
                <a:lnTo>
                  <a:pt x="330974" y="25400"/>
                </a:lnTo>
                <a:lnTo>
                  <a:pt x="325526" y="22860"/>
                </a:lnTo>
                <a:lnTo>
                  <a:pt x="319443" y="20320"/>
                </a:lnTo>
                <a:lnTo>
                  <a:pt x="312953" y="17780"/>
                </a:lnTo>
                <a:lnTo>
                  <a:pt x="283279" y="13970"/>
                </a:lnTo>
                <a:close/>
              </a:path>
              <a:path w="497204" h="214629">
                <a:moveTo>
                  <a:pt x="496159" y="64770"/>
                </a:moveTo>
                <a:lnTo>
                  <a:pt x="350532" y="64770"/>
                </a:lnTo>
                <a:lnTo>
                  <a:pt x="327686" y="71120"/>
                </a:lnTo>
                <a:lnTo>
                  <a:pt x="496355" y="71120"/>
                </a:lnTo>
                <a:lnTo>
                  <a:pt x="496159" y="64770"/>
                </a:lnTo>
                <a:close/>
              </a:path>
              <a:path w="497204" h="214629">
                <a:moveTo>
                  <a:pt x="493880" y="34290"/>
                </a:moveTo>
                <a:lnTo>
                  <a:pt x="253644" y="34290"/>
                </a:lnTo>
                <a:lnTo>
                  <a:pt x="256755" y="38100"/>
                </a:lnTo>
                <a:lnTo>
                  <a:pt x="256518" y="39001"/>
                </a:lnTo>
                <a:lnTo>
                  <a:pt x="258292" y="41910"/>
                </a:lnTo>
                <a:lnTo>
                  <a:pt x="256870" y="55880"/>
                </a:lnTo>
                <a:lnTo>
                  <a:pt x="258025" y="55880"/>
                </a:lnTo>
                <a:lnTo>
                  <a:pt x="273905" y="58420"/>
                </a:lnTo>
                <a:lnTo>
                  <a:pt x="297411" y="64770"/>
                </a:lnTo>
                <a:lnTo>
                  <a:pt x="324352" y="67310"/>
                </a:lnTo>
                <a:lnTo>
                  <a:pt x="350532" y="64770"/>
                </a:lnTo>
                <a:lnTo>
                  <a:pt x="496159" y="64770"/>
                </a:lnTo>
                <a:lnTo>
                  <a:pt x="495648" y="48260"/>
                </a:lnTo>
                <a:lnTo>
                  <a:pt x="493880" y="34290"/>
                </a:lnTo>
                <a:close/>
              </a:path>
              <a:path w="497204" h="214629">
                <a:moveTo>
                  <a:pt x="492112" y="20320"/>
                </a:moveTo>
                <a:lnTo>
                  <a:pt x="407237" y="30480"/>
                </a:lnTo>
                <a:lnTo>
                  <a:pt x="390753" y="31750"/>
                </a:lnTo>
                <a:lnTo>
                  <a:pt x="493558" y="31750"/>
                </a:lnTo>
                <a:lnTo>
                  <a:pt x="492112" y="20320"/>
                </a:lnTo>
                <a:close/>
              </a:path>
              <a:path w="497204" h="214629">
                <a:moveTo>
                  <a:pt x="229131" y="0"/>
                </a:moveTo>
                <a:lnTo>
                  <a:pt x="199215" y="0"/>
                </a:lnTo>
                <a:lnTo>
                  <a:pt x="172872" y="3810"/>
                </a:lnTo>
                <a:lnTo>
                  <a:pt x="155232" y="7620"/>
                </a:lnTo>
                <a:lnTo>
                  <a:pt x="139353" y="12700"/>
                </a:lnTo>
                <a:lnTo>
                  <a:pt x="124252" y="16510"/>
                </a:lnTo>
                <a:lnTo>
                  <a:pt x="108940" y="21590"/>
                </a:lnTo>
                <a:lnTo>
                  <a:pt x="80460" y="24130"/>
                </a:lnTo>
                <a:lnTo>
                  <a:pt x="207899" y="24130"/>
                </a:lnTo>
                <a:lnTo>
                  <a:pt x="215963" y="16510"/>
                </a:lnTo>
                <a:lnTo>
                  <a:pt x="226476" y="11430"/>
                </a:lnTo>
                <a:lnTo>
                  <a:pt x="244428" y="8890"/>
                </a:lnTo>
                <a:lnTo>
                  <a:pt x="280717" y="8890"/>
                </a:lnTo>
                <a:lnTo>
                  <a:pt x="260417" y="3810"/>
                </a:lnTo>
                <a:lnTo>
                  <a:pt x="229131" y="0"/>
                </a:lnTo>
                <a:close/>
              </a:path>
              <a:path w="497204" h="214629">
                <a:moveTo>
                  <a:pt x="280717" y="8890"/>
                </a:moveTo>
                <a:lnTo>
                  <a:pt x="266875" y="8890"/>
                </a:lnTo>
                <a:lnTo>
                  <a:pt x="290868" y="11430"/>
                </a:lnTo>
                <a:lnTo>
                  <a:pt x="280717" y="889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089" y="4980940"/>
            <a:ext cx="3084195" cy="1469390"/>
          </a:xfrm>
          <a:custGeom>
            <a:avLst/>
            <a:gdLst/>
            <a:ahLst/>
            <a:cxnLst/>
            <a:rect l="l" t="t" r="r" b="b"/>
            <a:pathLst>
              <a:path w="3084195" h="1469389">
                <a:moveTo>
                  <a:pt x="0" y="1469136"/>
                </a:moveTo>
                <a:lnTo>
                  <a:pt x="3083979" y="1469136"/>
                </a:lnTo>
                <a:lnTo>
                  <a:pt x="3083979" y="0"/>
                </a:lnTo>
                <a:lnTo>
                  <a:pt x="0" y="0"/>
                </a:lnTo>
                <a:lnTo>
                  <a:pt x="0" y="1469136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74329" y="5221719"/>
            <a:ext cx="3167380" cy="1021715"/>
          </a:xfrm>
          <a:custGeom>
            <a:avLst/>
            <a:gdLst/>
            <a:ahLst/>
            <a:cxnLst/>
            <a:rect l="l" t="t" r="r" b="b"/>
            <a:pathLst>
              <a:path w="3167379" h="1021714">
                <a:moveTo>
                  <a:pt x="0" y="1021092"/>
                </a:moveTo>
                <a:lnTo>
                  <a:pt x="3166872" y="1021092"/>
                </a:lnTo>
                <a:lnTo>
                  <a:pt x="3166872" y="0"/>
                </a:lnTo>
                <a:lnTo>
                  <a:pt x="0" y="0"/>
                </a:lnTo>
                <a:lnTo>
                  <a:pt x="0" y="1021092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9222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Почему </a:t>
            </a:r>
            <a:r>
              <a:rPr dirty="0" spc="-35"/>
              <a:t>это </a:t>
            </a:r>
            <a:r>
              <a:rPr dirty="0" spc="-10"/>
              <a:t>стабильный </a:t>
            </a:r>
            <a:r>
              <a:rPr dirty="0"/>
              <a:t>и </a:t>
            </a:r>
            <a:r>
              <a:rPr dirty="0" spc="-15"/>
              <a:t>актуальный  бизнес?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143218" y="6520218"/>
            <a:ext cx="1086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D5D5D5"/>
                </a:solidFill>
                <a:latin typeface="Lato"/>
                <a:cs typeface="Lato"/>
              </a:rPr>
              <a:t>02</a:t>
            </a:r>
            <a:endParaRPr sz="7200">
              <a:latin typeface="Lato"/>
              <a:cs typeface="La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3120" y="1517034"/>
            <a:ext cx="4823460" cy="208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72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10202"/>
                </a:solidFill>
                <a:latin typeface="Lato"/>
                <a:cs typeface="Lato"/>
              </a:rPr>
              <a:t>Как вы </a:t>
            </a:r>
            <a:r>
              <a:rPr dirty="0" sz="1400" spc="-20" b="1">
                <a:solidFill>
                  <a:srgbClr val="010202"/>
                </a:solidFill>
                <a:latin typeface="Lato"/>
                <a:cs typeface="Lato"/>
              </a:rPr>
              <a:t>думаете </a:t>
            </a:r>
            <a:r>
              <a:rPr dirty="0" sz="1400" b="1">
                <a:solidFill>
                  <a:srgbClr val="010202"/>
                </a:solidFill>
                <a:latin typeface="Lato"/>
                <a:cs typeface="Lato"/>
              </a:rPr>
              <a:t>— </a:t>
            </a:r>
            <a:r>
              <a:rPr dirty="0" sz="1400" spc="-10" b="1">
                <a:solidFill>
                  <a:srgbClr val="010202"/>
                </a:solidFill>
                <a:latin typeface="Lato"/>
                <a:cs typeface="Lato"/>
              </a:rPr>
              <a:t>люди </a:t>
            </a:r>
            <a:r>
              <a:rPr dirty="0" sz="1400" spc="-25" b="1">
                <a:solidFill>
                  <a:srgbClr val="010202"/>
                </a:solidFill>
                <a:latin typeface="Lato"/>
                <a:cs typeface="Lato"/>
              </a:rPr>
              <a:t>когда-нибудь </a:t>
            </a:r>
            <a:r>
              <a:rPr dirty="0" sz="1400" spc="-10" b="1">
                <a:solidFill>
                  <a:srgbClr val="010202"/>
                </a:solidFill>
                <a:latin typeface="Lato"/>
                <a:cs typeface="Lato"/>
              </a:rPr>
              <a:t>перестанут </a:t>
            </a:r>
            <a:r>
              <a:rPr dirty="0" sz="1400" spc="-5" b="1">
                <a:solidFill>
                  <a:srgbClr val="010202"/>
                </a:solidFill>
                <a:latin typeface="Lato"/>
                <a:cs typeface="Lato"/>
              </a:rPr>
              <a:t>брать  кредиты?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Вряд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ли.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Ежегодная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статистика показывает,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что 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сумма выданных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физическим лицам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кредитов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постоянно 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растёт.</a:t>
            </a:r>
            <a:endParaRPr sz="14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91440">
              <a:lnSpc>
                <a:spcPct val="107200"/>
              </a:lnSpc>
            </a:pP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Вместе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с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ней возрастает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и просроченная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задолженность.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Ведь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любого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заёмщика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«подстерегают» потеря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работы,  ухудшение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здоровья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и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другие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обстоятельства,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которые  требуют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непредвиденных финансовых</a:t>
            </a:r>
            <a:r>
              <a:rPr dirty="0" sz="1400" spc="1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затрат.</a:t>
            </a:r>
            <a:endParaRPr sz="1400">
              <a:latin typeface="Lato"/>
              <a:cs typeface="La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2943" y="5075879"/>
            <a:ext cx="47529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Пока существуют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банки и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другие кредитные,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мкирофинансовые организации,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люди </a:t>
            </a:r>
            <a:r>
              <a:rPr dirty="0" sz="1400" spc="-30">
                <a:solidFill>
                  <a:srgbClr val="010202"/>
                </a:solidFill>
                <a:latin typeface="Lato"/>
                <a:cs typeface="Lato"/>
              </a:rPr>
              <a:t>будут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нуждаться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в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данных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услугах.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А банки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вряд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ли </a:t>
            </a:r>
            <a:r>
              <a:rPr dirty="0" sz="1400" spc="-25">
                <a:solidFill>
                  <a:srgbClr val="010202"/>
                </a:solidFill>
                <a:latin typeface="Lato"/>
                <a:cs typeface="Lato"/>
              </a:rPr>
              <a:t>когда-то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исчезнут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и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станут не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востребованными,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пока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существуют</a:t>
            </a:r>
            <a:r>
              <a:rPr dirty="0" sz="1400" spc="2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деньги.</a:t>
            </a:r>
            <a:endParaRPr sz="1400">
              <a:latin typeface="Lato"/>
              <a:cs typeface="La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7423" y="1591615"/>
            <a:ext cx="4395279" cy="439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46001" y="3828808"/>
            <a:ext cx="4825365" cy="1073150"/>
          </a:xfrm>
          <a:prstGeom prst="rect">
            <a:avLst/>
          </a:prstGeom>
          <a:solidFill>
            <a:srgbClr val="2E3F4F"/>
          </a:solidFill>
        </p:spPr>
        <p:txBody>
          <a:bodyPr wrap="square" lIns="0" tIns="140970" rIns="0" bIns="0" rtlCol="0" vert="horz">
            <a:spAutoFit/>
          </a:bodyPr>
          <a:lstStyle/>
          <a:p>
            <a:pPr marL="255270" marR="544195">
              <a:lnSpc>
                <a:spcPct val="107200"/>
              </a:lnSpc>
              <a:spcBef>
                <a:spcPts val="1110"/>
              </a:spcBef>
            </a:pPr>
            <a:r>
              <a:rPr dirty="0" sz="1400" spc="-15" b="1">
                <a:solidFill>
                  <a:srgbClr val="FFFFFF"/>
                </a:solidFill>
                <a:latin typeface="Lato"/>
                <a:cs typeface="Lato"/>
              </a:rPr>
              <a:t>Согласно </a:t>
            </a:r>
            <a:r>
              <a:rPr dirty="0" sz="1400" spc="-10" b="1">
                <a:solidFill>
                  <a:srgbClr val="FFFFFF"/>
                </a:solidFill>
                <a:latin typeface="Lato"/>
                <a:cs typeface="Lato"/>
              </a:rPr>
              <a:t>прогнозам экспертов </a:t>
            </a:r>
            <a:r>
              <a:rPr dirty="0" sz="1400" b="1">
                <a:solidFill>
                  <a:srgbClr val="FFFFFF"/>
                </a:solidFill>
                <a:latin typeface="Lato"/>
                <a:cs typeface="Lato"/>
              </a:rPr>
              <a:t>— 7 </a:t>
            </a:r>
            <a:r>
              <a:rPr dirty="0" sz="1400" spc="-10" b="1">
                <a:solidFill>
                  <a:srgbClr val="FFFFFF"/>
                </a:solidFill>
                <a:latin typeface="Lato"/>
                <a:cs typeface="Lato"/>
              </a:rPr>
              <a:t>из </a:t>
            </a:r>
            <a:r>
              <a:rPr dirty="0" sz="1400" b="1">
                <a:solidFill>
                  <a:srgbClr val="FFFFFF"/>
                </a:solidFill>
                <a:latin typeface="Lato"/>
                <a:cs typeface="Lato"/>
              </a:rPr>
              <a:t>10  </a:t>
            </a:r>
            <a:r>
              <a:rPr dirty="0" sz="1400" spc="-10" b="1">
                <a:solidFill>
                  <a:srgbClr val="FFFFFF"/>
                </a:solidFill>
                <a:latin typeface="Lato"/>
                <a:cs typeface="Lato"/>
              </a:rPr>
              <a:t>выданных </a:t>
            </a:r>
            <a:r>
              <a:rPr dirty="0" sz="1400" spc="-5" b="1">
                <a:solidFill>
                  <a:srgbClr val="FFFFFF"/>
                </a:solidFill>
                <a:latin typeface="Lato"/>
                <a:cs typeface="Lato"/>
              </a:rPr>
              <a:t>кредитов становятся </a:t>
            </a:r>
            <a:r>
              <a:rPr dirty="0" sz="1400" spc="-10" b="1">
                <a:solidFill>
                  <a:srgbClr val="FFFFFF"/>
                </a:solidFill>
                <a:latin typeface="Lato"/>
                <a:cs typeface="Lato"/>
              </a:rPr>
              <a:t>проблемными </a:t>
            </a:r>
            <a:r>
              <a:rPr dirty="0" sz="1400" b="1">
                <a:solidFill>
                  <a:srgbClr val="FFFFFF"/>
                </a:solidFill>
                <a:latin typeface="Lato"/>
                <a:cs typeface="Lato"/>
              </a:rPr>
              <a:t>в  </a:t>
            </a:r>
            <a:r>
              <a:rPr dirty="0" sz="1400" spc="-5" b="1">
                <a:solidFill>
                  <a:srgbClr val="FFFFFF"/>
                </a:solidFill>
                <a:latin typeface="Lato"/>
                <a:cs typeface="Lato"/>
              </a:rPr>
              <a:t>ближайшие </a:t>
            </a:r>
            <a:r>
              <a:rPr dirty="0" sz="1400" b="1">
                <a:solidFill>
                  <a:srgbClr val="FFFFFF"/>
                </a:solidFill>
                <a:latin typeface="Lato"/>
                <a:cs typeface="Lato"/>
              </a:rPr>
              <a:t>4 </a:t>
            </a:r>
            <a:r>
              <a:rPr dirty="0" sz="1400" spc="-10" b="1">
                <a:solidFill>
                  <a:srgbClr val="FFFFFF"/>
                </a:solidFill>
                <a:latin typeface="Lato"/>
                <a:cs typeface="Lato"/>
              </a:rPr>
              <a:t>месяца.</a:t>
            </a:r>
            <a:endParaRPr sz="14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795" y="453216"/>
            <a:ext cx="56089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От </a:t>
            </a:r>
            <a:r>
              <a:rPr dirty="0" spc="-10"/>
              <a:t>решения </a:t>
            </a:r>
            <a:r>
              <a:rPr dirty="0" spc="-25"/>
              <a:t>до </a:t>
            </a:r>
            <a:r>
              <a:rPr dirty="0" spc="-20"/>
              <a:t>первых</a:t>
            </a:r>
            <a:r>
              <a:rPr dirty="0" spc="35"/>
              <a:t> </a:t>
            </a:r>
            <a:r>
              <a:rPr dirty="0" spc="-30"/>
              <a:t>денег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43218" y="6520224"/>
            <a:ext cx="1086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D5D5D5"/>
                </a:solidFill>
                <a:latin typeface="Lato"/>
                <a:cs typeface="Lato"/>
              </a:rPr>
              <a:t>04</a:t>
            </a:r>
            <a:endParaRPr sz="7200">
              <a:latin typeface="Lato"/>
              <a:cs typeface="La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269" y="3124650"/>
            <a:ext cx="1515110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Договор </a:t>
            </a:r>
            <a:r>
              <a:rPr dirty="0" sz="1450" spc="-5">
                <a:solidFill>
                  <a:srgbClr val="010202"/>
                </a:solidFill>
                <a:latin typeface="Lato"/>
                <a:cs typeface="Lato"/>
              </a:rPr>
              <a:t>и</a:t>
            </a:r>
            <a:r>
              <a:rPr dirty="0" sz="1450" spc="-3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оплата</a:t>
            </a:r>
            <a:endParaRPr sz="1450">
              <a:latin typeface="Lato"/>
              <a:cs typeface="La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4625" y="1679969"/>
            <a:ext cx="1246619" cy="1246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2329" y="1640332"/>
            <a:ext cx="1243584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78596" y="2425443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19" h="421005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6"/>
                </a:lnTo>
                <a:lnTo>
                  <a:pt x="21664" y="303003"/>
                </a:lnTo>
                <a:lnTo>
                  <a:pt x="46825" y="342078"/>
                </a:lnTo>
                <a:lnTo>
                  <a:pt x="79833" y="374669"/>
                </a:lnTo>
                <a:lnTo>
                  <a:pt x="119408" y="399513"/>
                </a:lnTo>
                <a:lnTo>
                  <a:pt x="164272" y="415345"/>
                </a:lnTo>
                <a:lnTo>
                  <a:pt x="213144" y="420903"/>
                </a:lnTo>
                <a:lnTo>
                  <a:pt x="262016" y="415345"/>
                </a:lnTo>
                <a:lnTo>
                  <a:pt x="306879" y="399513"/>
                </a:lnTo>
                <a:lnTo>
                  <a:pt x="346454" y="374669"/>
                </a:lnTo>
                <a:lnTo>
                  <a:pt x="379462" y="342078"/>
                </a:lnTo>
                <a:lnTo>
                  <a:pt x="404623" y="303003"/>
                </a:lnTo>
                <a:lnTo>
                  <a:pt x="420658" y="258706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50419" y="1973928"/>
            <a:ext cx="574675" cy="574040"/>
          </a:xfrm>
          <a:custGeom>
            <a:avLst/>
            <a:gdLst/>
            <a:ahLst/>
            <a:cxnLst/>
            <a:rect l="l" t="t" r="r" b="b"/>
            <a:pathLst>
              <a:path w="574675" h="574039">
                <a:moveTo>
                  <a:pt x="418007" y="0"/>
                </a:moveTo>
                <a:lnTo>
                  <a:pt x="26123" y="0"/>
                </a:lnTo>
                <a:lnTo>
                  <a:pt x="15950" y="2052"/>
                </a:lnTo>
                <a:lnTo>
                  <a:pt x="7646" y="7646"/>
                </a:lnTo>
                <a:lnTo>
                  <a:pt x="2051" y="15939"/>
                </a:lnTo>
                <a:lnTo>
                  <a:pt x="0" y="26085"/>
                </a:lnTo>
                <a:lnTo>
                  <a:pt x="0" y="547878"/>
                </a:lnTo>
                <a:lnTo>
                  <a:pt x="2051" y="558027"/>
                </a:lnTo>
                <a:lnTo>
                  <a:pt x="7646" y="566315"/>
                </a:lnTo>
                <a:lnTo>
                  <a:pt x="15950" y="571902"/>
                </a:lnTo>
                <a:lnTo>
                  <a:pt x="26123" y="573951"/>
                </a:lnTo>
                <a:lnTo>
                  <a:pt x="418020" y="573951"/>
                </a:lnTo>
                <a:lnTo>
                  <a:pt x="428190" y="571900"/>
                </a:lnTo>
                <a:lnTo>
                  <a:pt x="436498" y="566310"/>
                </a:lnTo>
                <a:lnTo>
                  <a:pt x="442102" y="558022"/>
                </a:lnTo>
                <a:lnTo>
                  <a:pt x="444157" y="547878"/>
                </a:lnTo>
                <a:lnTo>
                  <a:pt x="444157" y="521779"/>
                </a:lnTo>
                <a:lnTo>
                  <a:pt x="52260" y="521779"/>
                </a:lnTo>
                <a:lnTo>
                  <a:pt x="52260" y="52184"/>
                </a:lnTo>
                <a:lnTo>
                  <a:pt x="444144" y="52184"/>
                </a:lnTo>
                <a:lnTo>
                  <a:pt x="444144" y="26085"/>
                </a:lnTo>
                <a:lnTo>
                  <a:pt x="442089" y="15934"/>
                </a:lnTo>
                <a:lnTo>
                  <a:pt x="436486" y="7642"/>
                </a:lnTo>
                <a:lnTo>
                  <a:pt x="428178" y="2050"/>
                </a:lnTo>
                <a:lnTo>
                  <a:pt x="418007" y="0"/>
                </a:lnTo>
                <a:close/>
              </a:path>
              <a:path w="574675" h="574039">
                <a:moveTo>
                  <a:pt x="444157" y="404088"/>
                </a:moveTo>
                <a:lnTo>
                  <a:pt x="428612" y="430923"/>
                </a:lnTo>
                <a:lnTo>
                  <a:pt x="424345" y="435457"/>
                </a:lnTo>
                <a:lnTo>
                  <a:pt x="391883" y="456819"/>
                </a:lnTo>
                <a:lnTo>
                  <a:pt x="391883" y="521779"/>
                </a:lnTo>
                <a:lnTo>
                  <a:pt x="444157" y="521779"/>
                </a:lnTo>
                <a:lnTo>
                  <a:pt x="444157" y="404088"/>
                </a:lnTo>
                <a:close/>
              </a:path>
              <a:path w="574675" h="574039">
                <a:moveTo>
                  <a:pt x="175412" y="393890"/>
                </a:moveTo>
                <a:lnTo>
                  <a:pt x="142684" y="415353"/>
                </a:lnTo>
                <a:lnTo>
                  <a:pt x="112758" y="447968"/>
                </a:lnTo>
                <a:lnTo>
                  <a:pt x="85166" y="482612"/>
                </a:lnTo>
                <a:lnTo>
                  <a:pt x="83490" y="489762"/>
                </a:lnTo>
                <a:lnTo>
                  <a:pt x="87890" y="494996"/>
                </a:lnTo>
                <a:lnTo>
                  <a:pt x="95156" y="496509"/>
                </a:lnTo>
                <a:lnTo>
                  <a:pt x="102082" y="492493"/>
                </a:lnTo>
                <a:lnTo>
                  <a:pt x="114182" y="477151"/>
                </a:lnTo>
                <a:lnTo>
                  <a:pt x="126669" y="462105"/>
                </a:lnTo>
                <a:lnTo>
                  <a:pt x="139667" y="447319"/>
                </a:lnTo>
                <a:lnTo>
                  <a:pt x="152933" y="433146"/>
                </a:lnTo>
                <a:lnTo>
                  <a:pt x="177372" y="433146"/>
                </a:lnTo>
                <a:lnTo>
                  <a:pt x="181692" y="424586"/>
                </a:lnTo>
                <a:lnTo>
                  <a:pt x="184656" y="415861"/>
                </a:lnTo>
                <a:lnTo>
                  <a:pt x="184772" y="415353"/>
                </a:lnTo>
                <a:lnTo>
                  <a:pt x="185687" y="406863"/>
                </a:lnTo>
                <a:lnTo>
                  <a:pt x="183883" y="398741"/>
                </a:lnTo>
                <a:lnTo>
                  <a:pt x="182499" y="395617"/>
                </a:lnTo>
                <a:lnTo>
                  <a:pt x="178574" y="394017"/>
                </a:lnTo>
                <a:lnTo>
                  <a:pt x="175412" y="393890"/>
                </a:lnTo>
                <a:close/>
              </a:path>
              <a:path w="574675" h="574039">
                <a:moveTo>
                  <a:pt x="281483" y="464515"/>
                </a:moveTo>
                <a:lnTo>
                  <a:pt x="181914" y="464515"/>
                </a:lnTo>
                <a:lnTo>
                  <a:pt x="181879" y="465172"/>
                </a:lnTo>
                <a:lnTo>
                  <a:pt x="181787" y="468337"/>
                </a:lnTo>
                <a:lnTo>
                  <a:pt x="182994" y="475805"/>
                </a:lnTo>
                <a:lnTo>
                  <a:pt x="189052" y="477431"/>
                </a:lnTo>
                <a:lnTo>
                  <a:pt x="197015" y="480771"/>
                </a:lnTo>
                <a:lnTo>
                  <a:pt x="201688" y="477647"/>
                </a:lnTo>
                <a:lnTo>
                  <a:pt x="204939" y="476072"/>
                </a:lnTo>
                <a:lnTo>
                  <a:pt x="221019" y="472248"/>
                </a:lnTo>
                <a:lnTo>
                  <a:pt x="281201" y="472248"/>
                </a:lnTo>
                <a:lnTo>
                  <a:pt x="282705" y="467982"/>
                </a:lnTo>
                <a:lnTo>
                  <a:pt x="281483" y="464515"/>
                </a:lnTo>
                <a:close/>
              </a:path>
              <a:path w="574675" h="574039">
                <a:moveTo>
                  <a:pt x="281201" y="472248"/>
                </a:moveTo>
                <a:lnTo>
                  <a:pt x="221019" y="472248"/>
                </a:lnTo>
                <a:lnTo>
                  <a:pt x="238555" y="473282"/>
                </a:lnTo>
                <a:lnTo>
                  <a:pt x="256355" y="476134"/>
                </a:lnTo>
                <a:lnTo>
                  <a:pt x="273227" y="477761"/>
                </a:lnTo>
                <a:lnTo>
                  <a:pt x="280335" y="474705"/>
                </a:lnTo>
                <a:lnTo>
                  <a:pt x="281201" y="472248"/>
                </a:lnTo>
                <a:close/>
              </a:path>
              <a:path w="574675" h="574039">
                <a:moveTo>
                  <a:pt x="494599" y="64441"/>
                </a:moveTo>
                <a:lnTo>
                  <a:pt x="306209" y="355650"/>
                </a:lnTo>
                <a:lnTo>
                  <a:pt x="299084" y="466483"/>
                </a:lnTo>
                <a:lnTo>
                  <a:pt x="301599" y="471144"/>
                </a:lnTo>
                <a:lnTo>
                  <a:pt x="310172" y="476097"/>
                </a:lnTo>
                <a:lnTo>
                  <a:pt x="315467" y="475932"/>
                </a:lnTo>
                <a:lnTo>
                  <a:pt x="388088" y="428078"/>
                </a:lnTo>
                <a:lnTo>
                  <a:pt x="352526" y="428078"/>
                </a:lnTo>
                <a:lnTo>
                  <a:pt x="348170" y="424586"/>
                </a:lnTo>
                <a:lnTo>
                  <a:pt x="343255" y="421271"/>
                </a:lnTo>
                <a:lnTo>
                  <a:pt x="332638" y="415137"/>
                </a:lnTo>
                <a:lnTo>
                  <a:pt x="327304" y="412572"/>
                </a:lnTo>
                <a:lnTo>
                  <a:pt x="322084" y="410540"/>
                </a:lnTo>
                <a:lnTo>
                  <a:pt x="323913" y="379984"/>
                </a:lnTo>
                <a:lnTo>
                  <a:pt x="427910" y="379984"/>
                </a:lnTo>
                <a:lnTo>
                  <a:pt x="573989" y="127342"/>
                </a:lnTo>
                <a:lnTo>
                  <a:pt x="574484" y="124028"/>
                </a:lnTo>
                <a:lnTo>
                  <a:pt x="573786" y="120827"/>
                </a:lnTo>
                <a:lnTo>
                  <a:pt x="534492" y="78231"/>
                </a:lnTo>
                <a:lnTo>
                  <a:pt x="511953" y="68070"/>
                </a:lnTo>
                <a:lnTo>
                  <a:pt x="494599" y="64441"/>
                </a:lnTo>
                <a:close/>
              </a:path>
              <a:path w="574675" h="574039">
                <a:moveTo>
                  <a:pt x="265489" y="457809"/>
                </a:moveTo>
                <a:lnTo>
                  <a:pt x="162280" y="457809"/>
                </a:lnTo>
                <a:lnTo>
                  <a:pt x="160888" y="461259"/>
                </a:lnTo>
                <a:lnTo>
                  <a:pt x="160838" y="461575"/>
                </a:lnTo>
                <a:lnTo>
                  <a:pt x="160147" y="463016"/>
                </a:lnTo>
                <a:lnTo>
                  <a:pt x="159842" y="463765"/>
                </a:lnTo>
                <a:lnTo>
                  <a:pt x="159955" y="470752"/>
                </a:lnTo>
                <a:lnTo>
                  <a:pt x="164923" y="474803"/>
                </a:lnTo>
                <a:lnTo>
                  <a:pt x="171827" y="475219"/>
                </a:lnTo>
                <a:lnTo>
                  <a:pt x="177749" y="471297"/>
                </a:lnTo>
                <a:lnTo>
                  <a:pt x="179260" y="469163"/>
                </a:lnTo>
                <a:lnTo>
                  <a:pt x="180695" y="466818"/>
                </a:lnTo>
                <a:lnTo>
                  <a:pt x="181914" y="464515"/>
                </a:lnTo>
                <a:lnTo>
                  <a:pt x="281483" y="464515"/>
                </a:lnTo>
                <a:lnTo>
                  <a:pt x="280335" y="461259"/>
                </a:lnTo>
                <a:lnTo>
                  <a:pt x="273227" y="458203"/>
                </a:lnTo>
                <a:lnTo>
                  <a:pt x="265489" y="457809"/>
                </a:lnTo>
                <a:close/>
              </a:path>
              <a:path w="574675" h="574039">
                <a:moveTo>
                  <a:pt x="177372" y="433146"/>
                </a:moveTo>
                <a:lnTo>
                  <a:pt x="152933" y="433146"/>
                </a:lnTo>
                <a:lnTo>
                  <a:pt x="148577" y="440296"/>
                </a:lnTo>
                <a:lnTo>
                  <a:pt x="143872" y="447416"/>
                </a:lnTo>
                <a:lnTo>
                  <a:pt x="139065" y="454088"/>
                </a:lnTo>
                <a:lnTo>
                  <a:pt x="137746" y="461575"/>
                </a:lnTo>
                <a:lnTo>
                  <a:pt x="142187" y="466818"/>
                </a:lnTo>
                <a:lnTo>
                  <a:pt x="149293" y="468163"/>
                </a:lnTo>
                <a:lnTo>
                  <a:pt x="155968" y="463956"/>
                </a:lnTo>
                <a:lnTo>
                  <a:pt x="157695" y="461327"/>
                </a:lnTo>
                <a:lnTo>
                  <a:pt x="159880" y="459435"/>
                </a:lnTo>
                <a:lnTo>
                  <a:pt x="162280" y="457809"/>
                </a:lnTo>
                <a:lnTo>
                  <a:pt x="265489" y="457809"/>
                </a:lnTo>
                <a:lnTo>
                  <a:pt x="255207" y="457286"/>
                </a:lnTo>
                <a:lnTo>
                  <a:pt x="242208" y="455993"/>
                </a:lnTo>
                <a:lnTo>
                  <a:pt x="202933" y="455993"/>
                </a:lnTo>
                <a:lnTo>
                  <a:pt x="202809" y="454088"/>
                </a:lnTo>
                <a:lnTo>
                  <a:pt x="202412" y="452628"/>
                </a:lnTo>
                <a:lnTo>
                  <a:pt x="196253" y="442125"/>
                </a:lnTo>
                <a:lnTo>
                  <a:pt x="192886" y="440842"/>
                </a:lnTo>
                <a:lnTo>
                  <a:pt x="184505" y="440842"/>
                </a:lnTo>
                <a:lnTo>
                  <a:pt x="183730" y="438975"/>
                </a:lnTo>
                <a:lnTo>
                  <a:pt x="183184" y="438048"/>
                </a:lnTo>
                <a:lnTo>
                  <a:pt x="181635" y="435533"/>
                </a:lnTo>
                <a:lnTo>
                  <a:pt x="179489" y="434289"/>
                </a:lnTo>
                <a:lnTo>
                  <a:pt x="177063" y="433755"/>
                </a:lnTo>
                <a:lnTo>
                  <a:pt x="177372" y="433146"/>
                </a:lnTo>
                <a:close/>
              </a:path>
              <a:path w="574675" h="574039">
                <a:moveTo>
                  <a:pt x="220824" y="454624"/>
                </a:moveTo>
                <a:lnTo>
                  <a:pt x="202933" y="455993"/>
                </a:lnTo>
                <a:lnTo>
                  <a:pt x="242208" y="455993"/>
                </a:lnTo>
                <a:lnTo>
                  <a:pt x="237994" y="455574"/>
                </a:lnTo>
                <a:lnTo>
                  <a:pt x="220824" y="454624"/>
                </a:lnTo>
                <a:close/>
              </a:path>
              <a:path w="574675" h="574039">
                <a:moveTo>
                  <a:pt x="190385" y="439889"/>
                </a:moveTo>
                <a:lnTo>
                  <a:pt x="184505" y="440842"/>
                </a:lnTo>
                <a:lnTo>
                  <a:pt x="192886" y="440842"/>
                </a:lnTo>
                <a:lnTo>
                  <a:pt x="190385" y="439889"/>
                </a:lnTo>
                <a:close/>
              </a:path>
              <a:path w="574675" h="574039">
                <a:moveTo>
                  <a:pt x="427910" y="379984"/>
                </a:moveTo>
                <a:lnTo>
                  <a:pt x="323913" y="379984"/>
                </a:lnTo>
                <a:lnTo>
                  <a:pt x="329634" y="381051"/>
                </a:lnTo>
                <a:lnTo>
                  <a:pt x="336532" y="383073"/>
                </a:lnTo>
                <a:lnTo>
                  <a:pt x="374354" y="406863"/>
                </a:lnTo>
                <a:lnTo>
                  <a:pt x="378104" y="411225"/>
                </a:lnTo>
                <a:lnTo>
                  <a:pt x="352526" y="428078"/>
                </a:lnTo>
                <a:lnTo>
                  <a:pt x="388088" y="428078"/>
                </a:lnTo>
                <a:lnTo>
                  <a:pt x="406628" y="415861"/>
                </a:lnTo>
                <a:lnTo>
                  <a:pt x="408025" y="414375"/>
                </a:lnTo>
                <a:lnTo>
                  <a:pt x="427910" y="379984"/>
                </a:lnTo>
                <a:close/>
              </a:path>
              <a:path w="574675" h="574039">
                <a:moveTo>
                  <a:pt x="222084" y="297853"/>
                </a:moveTo>
                <a:lnTo>
                  <a:pt x="124104" y="297853"/>
                </a:lnTo>
                <a:lnTo>
                  <a:pt x="113934" y="299903"/>
                </a:lnTo>
                <a:lnTo>
                  <a:pt x="105625" y="305496"/>
                </a:lnTo>
                <a:lnTo>
                  <a:pt x="100022" y="313792"/>
                </a:lnTo>
                <a:lnTo>
                  <a:pt x="97967" y="323951"/>
                </a:lnTo>
                <a:lnTo>
                  <a:pt x="100022" y="334101"/>
                </a:lnTo>
                <a:lnTo>
                  <a:pt x="105625" y="342388"/>
                </a:lnTo>
                <a:lnTo>
                  <a:pt x="113934" y="347976"/>
                </a:lnTo>
                <a:lnTo>
                  <a:pt x="124104" y="350024"/>
                </a:lnTo>
                <a:lnTo>
                  <a:pt x="222084" y="350024"/>
                </a:lnTo>
                <a:lnTo>
                  <a:pt x="232253" y="347974"/>
                </a:lnTo>
                <a:lnTo>
                  <a:pt x="240557" y="342384"/>
                </a:lnTo>
                <a:lnTo>
                  <a:pt x="246155" y="334095"/>
                </a:lnTo>
                <a:lnTo>
                  <a:pt x="248208" y="323951"/>
                </a:lnTo>
                <a:lnTo>
                  <a:pt x="246155" y="313792"/>
                </a:lnTo>
                <a:lnTo>
                  <a:pt x="240557" y="305496"/>
                </a:lnTo>
                <a:lnTo>
                  <a:pt x="232253" y="299903"/>
                </a:lnTo>
                <a:lnTo>
                  <a:pt x="222084" y="297853"/>
                </a:lnTo>
                <a:close/>
              </a:path>
              <a:path w="574675" h="574039">
                <a:moveTo>
                  <a:pt x="320040" y="200024"/>
                </a:moveTo>
                <a:lnTo>
                  <a:pt x="124104" y="200024"/>
                </a:lnTo>
                <a:lnTo>
                  <a:pt x="113934" y="202075"/>
                </a:lnTo>
                <a:lnTo>
                  <a:pt x="105625" y="207667"/>
                </a:lnTo>
                <a:lnTo>
                  <a:pt x="100022" y="215959"/>
                </a:lnTo>
                <a:lnTo>
                  <a:pt x="97967" y="226110"/>
                </a:lnTo>
                <a:lnTo>
                  <a:pt x="100022" y="236262"/>
                </a:lnTo>
                <a:lnTo>
                  <a:pt x="105625" y="244554"/>
                </a:lnTo>
                <a:lnTo>
                  <a:pt x="113934" y="250145"/>
                </a:lnTo>
                <a:lnTo>
                  <a:pt x="124104" y="252196"/>
                </a:lnTo>
                <a:lnTo>
                  <a:pt x="320040" y="252196"/>
                </a:lnTo>
                <a:lnTo>
                  <a:pt x="330215" y="250145"/>
                </a:lnTo>
                <a:lnTo>
                  <a:pt x="338523" y="244554"/>
                </a:lnTo>
                <a:lnTo>
                  <a:pt x="344123" y="236262"/>
                </a:lnTo>
                <a:lnTo>
                  <a:pt x="346176" y="226110"/>
                </a:lnTo>
                <a:lnTo>
                  <a:pt x="344123" y="215953"/>
                </a:lnTo>
                <a:lnTo>
                  <a:pt x="338523" y="207662"/>
                </a:lnTo>
                <a:lnTo>
                  <a:pt x="330215" y="202073"/>
                </a:lnTo>
                <a:lnTo>
                  <a:pt x="320040" y="200024"/>
                </a:lnTo>
                <a:close/>
              </a:path>
              <a:path w="574675" h="574039">
                <a:moveTo>
                  <a:pt x="444144" y="52184"/>
                </a:moveTo>
                <a:lnTo>
                  <a:pt x="391883" y="52184"/>
                </a:lnTo>
                <a:lnTo>
                  <a:pt x="391883" y="155282"/>
                </a:lnTo>
                <a:lnTo>
                  <a:pt x="444144" y="64896"/>
                </a:lnTo>
                <a:lnTo>
                  <a:pt x="444144" y="52184"/>
                </a:lnTo>
                <a:close/>
              </a:path>
              <a:path w="574675" h="574039">
                <a:moveTo>
                  <a:pt x="320040" y="102196"/>
                </a:moveTo>
                <a:lnTo>
                  <a:pt x="124104" y="102196"/>
                </a:lnTo>
                <a:lnTo>
                  <a:pt x="113934" y="104247"/>
                </a:lnTo>
                <a:lnTo>
                  <a:pt x="105625" y="109839"/>
                </a:lnTo>
                <a:lnTo>
                  <a:pt x="100022" y="118131"/>
                </a:lnTo>
                <a:lnTo>
                  <a:pt x="97967" y="128282"/>
                </a:lnTo>
                <a:lnTo>
                  <a:pt x="100022" y="138429"/>
                </a:lnTo>
                <a:lnTo>
                  <a:pt x="105625" y="146721"/>
                </a:lnTo>
                <a:lnTo>
                  <a:pt x="113934" y="152316"/>
                </a:lnTo>
                <a:lnTo>
                  <a:pt x="124104" y="154368"/>
                </a:lnTo>
                <a:lnTo>
                  <a:pt x="320040" y="154368"/>
                </a:lnTo>
                <a:lnTo>
                  <a:pt x="330215" y="152316"/>
                </a:lnTo>
                <a:lnTo>
                  <a:pt x="338523" y="146721"/>
                </a:lnTo>
                <a:lnTo>
                  <a:pt x="344123" y="138429"/>
                </a:lnTo>
                <a:lnTo>
                  <a:pt x="346176" y="128282"/>
                </a:lnTo>
                <a:lnTo>
                  <a:pt x="344123" y="118131"/>
                </a:lnTo>
                <a:lnTo>
                  <a:pt x="338523" y="109839"/>
                </a:lnTo>
                <a:lnTo>
                  <a:pt x="330215" y="104247"/>
                </a:lnTo>
                <a:lnTo>
                  <a:pt x="320040" y="102196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18139" y="24894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1</a:t>
            </a:r>
            <a:endParaRPr sz="1650">
              <a:latin typeface="Lato"/>
              <a:cs typeface="La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7196" y="3139751"/>
            <a:ext cx="1365885" cy="44894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09550" marR="5080" indent="-197485">
              <a:lnSpc>
                <a:spcPts val="1600"/>
              </a:lnSpc>
              <a:spcBef>
                <a:spcPts val="265"/>
              </a:spcBef>
            </a:pP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Набор</a:t>
            </a:r>
            <a:r>
              <a:rPr dirty="0" sz="1450" spc="-4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команды  </a:t>
            </a:r>
            <a:r>
              <a:rPr dirty="0" sz="1450" spc="-5">
                <a:solidFill>
                  <a:srgbClr val="010202"/>
                </a:solidFill>
                <a:latin typeface="Lato"/>
                <a:cs typeface="Lato"/>
              </a:rPr>
              <a:t>и</a:t>
            </a: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обучение</a:t>
            </a:r>
            <a:endParaRPr sz="1450">
              <a:latin typeface="Lato"/>
              <a:cs typeface="La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0249" y="1679969"/>
            <a:ext cx="1246631" cy="1246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37953" y="1640332"/>
            <a:ext cx="1246631" cy="1246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86286" y="2005972"/>
            <a:ext cx="684530" cy="521970"/>
          </a:xfrm>
          <a:custGeom>
            <a:avLst/>
            <a:gdLst/>
            <a:ahLst/>
            <a:cxnLst/>
            <a:rect l="l" t="t" r="r" b="b"/>
            <a:pathLst>
              <a:path w="684529" h="521969">
                <a:moveTo>
                  <a:pt x="599236" y="436484"/>
                </a:moveTo>
                <a:lnTo>
                  <a:pt x="545973" y="436484"/>
                </a:lnTo>
                <a:lnTo>
                  <a:pt x="545973" y="517091"/>
                </a:lnTo>
                <a:lnTo>
                  <a:pt x="550735" y="521866"/>
                </a:lnTo>
                <a:lnTo>
                  <a:pt x="594474" y="521866"/>
                </a:lnTo>
                <a:lnTo>
                  <a:pt x="599236" y="517091"/>
                </a:lnTo>
                <a:lnTo>
                  <a:pt x="599236" y="436484"/>
                </a:lnTo>
                <a:close/>
              </a:path>
              <a:path w="684529" h="521969">
                <a:moveTo>
                  <a:pt x="375102" y="0"/>
                </a:moveTo>
                <a:lnTo>
                  <a:pt x="342079" y="411"/>
                </a:lnTo>
                <a:lnTo>
                  <a:pt x="313601" y="12563"/>
                </a:lnTo>
                <a:lnTo>
                  <a:pt x="293928" y="37590"/>
                </a:lnTo>
                <a:lnTo>
                  <a:pt x="263390" y="48433"/>
                </a:lnTo>
                <a:lnTo>
                  <a:pt x="249542" y="75712"/>
                </a:lnTo>
                <a:lnTo>
                  <a:pt x="248048" y="106348"/>
                </a:lnTo>
                <a:lnTo>
                  <a:pt x="254571" y="127264"/>
                </a:lnTo>
                <a:lnTo>
                  <a:pt x="254950" y="132316"/>
                </a:lnTo>
                <a:lnTo>
                  <a:pt x="256203" y="138677"/>
                </a:lnTo>
                <a:lnTo>
                  <a:pt x="257389" y="146297"/>
                </a:lnTo>
                <a:lnTo>
                  <a:pt x="257568" y="155128"/>
                </a:lnTo>
                <a:lnTo>
                  <a:pt x="249838" y="156640"/>
                </a:lnTo>
                <a:lnTo>
                  <a:pt x="244817" y="161002"/>
                </a:lnTo>
                <a:lnTo>
                  <a:pt x="242131" y="167669"/>
                </a:lnTo>
                <a:lnTo>
                  <a:pt x="241401" y="176096"/>
                </a:lnTo>
                <a:lnTo>
                  <a:pt x="243321" y="193558"/>
                </a:lnTo>
                <a:lnTo>
                  <a:pt x="248905" y="212102"/>
                </a:lnTo>
                <a:lnTo>
                  <a:pt x="258516" y="227343"/>
                </a:lnTo>
                <a:lnTo>
                  <a:pt x="272516" y="234897"/>
                </a:lnTo>
                <a:lnTo>
                  <a:pt x="272831" y="248044"/>
                </a:lnTo>
                <a:lnTo>
                  <a:pt x="274500" y="263215"/>
                </a:lnTo>
                <a:lnTo>
                  <a:pt x="278613" y="276181"/>
                </a:lnTo>
                <a:lnTo>
                  <a:pt x="286258" y="282712"/>
                </a:lnTo>
                <a:lnTo>
                  <a:pt x="289112" y="288663"/>
                </a:lnTo>
                <a:lnTo>
                  <a:pt x="290428" y="295427"/>
                </a:lnTo>
                <a:lnTo>
                  <a:pt x="291001" y="302512"/>
                </a:lnTo>
                <a:lnTo>
                  <a:pt x="291465" y="307617"/>
                </a:lnTo>
                <a:lnTo>
                  <a:pt x="263177" y="336131"/>
                </a:lnTo>
                <a:lnTo>
                  <a:pt x="209923" y="372451"/>
                </a:lnTo>
                <a:lnTo>
                  <a:pt x="155321" y="405545"/>
                </a:lnTo>
                <a:lnTo>
                  <a:pt x="122783" y="424508"/>
                </a:lnTo>
                <a:lnTo>
                  <a:pt x="117900" y="429144"/>
                </a:lnTo>
                <a:lnTo>
                  <a:pt x="114188" y="436201"/>
                </a:lnTo>
                <a:lnTo>
                  <a:pt x="111653" y="444893"/>
                </a:lnTo>
                <a:lnTo>
                  <a:pt x="110299" y="454429"/>
                </a:lnTo>
                <a:lnTo>
                  <a:pt x="151839" y="466136"/>
                </a:lnTo>
                <a:lnTo>
                  <a:pt x="197034" y="475927"/>
                </a:lnTo>
                <a:lnTo>
                  <a:pt x="245848" y="483406"/>
                </a:lnTo>
                <a:lnTo>
                  <a:pt x="298245" y="488183"/>
                </a:lnTo>
                <a:lnTo>
                  <a:pt x="354190" y="489862"/>
                </a:lnTo>
                <a:lnTo>
                  <a:pt x="403603" y="488545"/>
                </a:lnTo>
                <a:lnTo>
                  <a:pt x="450264" y="484782"/>
                </a:lnTo>
                <a:lnTo>
                  <a:pt x="494170" y="478857"/>
                </a:lnTo>
                <a:lnTo>
                  <a:pt x="535317" y="471053"/>
                </a:lnTo>
                <a:lnTo>
                  <a:pt x="535317" y="447152"/>
                </a:lnTo>
                <a:lnTo>
                  <a:pt x="454850" y="447152"/>
                </a:lnTo>
                <a:lnTo>
                  <a:pt x="450075" y="442389"/>
                </a:lnTo>
                <a:lnTo>
                  <a:pt x="450075" y="377226"/>
                </a:lnTo>
                <a:lnTo>
                  <a:pt x="454850" y="372451"/>
                </a:lnTo>
                <a:lnTo>
                  <a:pt x="498576" y="372451"/>
                </a:lnTo>
                <a:lnTo>
                  <a:pt x="477330" y="359389"/>
                </a:lnTo>
                <a:lnTo>
                  <a:pt x="456614" y="344538"/>
                </a:lnTo>
                <a:lnTo>
                  <a:pt x="437352" y="327765"/>
                </a:lnTo>
                <a:lnTo>
                  <a:pt x="420471" y="308938"/>
                </a:lnTo>
                <a:lnTo>
                  <a:pt x="420434" y="302059"/>
                </a:lnTo>
                <a:lnTo>
                  <a:pt x="419036" y="291336"/>
                </a:lnTo>
                <a:lnTo>
                  <a:pt x="422198" y="286027"/>
                </a:lnTo>
                <a:lnTo>
                  <a:pt x="432047" y="278258"/>
                </a:lnTo>
                <a:lnTo>
                  <a:pt x="436664" y="265439"/>
                </a:lnTo>
                <a:lnTo>
                  <a:pt x="438404" y="250503"/>
                </a:lnTo>
                <a:lnTo>
                  <a:pt x="439623" y="236383"/>
                </a:lnTo>
                <a:lnTo>
                  <a:pt x="453049" y="227848"/>
                </a:lnTo>
                <a:lnTo>
                  <a:pt x="463686" y="213566"/>
                </a:lnTo>
                <a:lnTo>
                  <a:pt x="470794" y="197033"/>
                </a:lnTo>
                <a:lnTo>
                  <a:pt x="473633" y="181747"/>
                </a:lnTo>
                <a:lnTo>
                  <a:pt x="473777" y="171662"/>
                </a:lnTo>
                <a:lnTo>
                  <a:pt x="472636" y="163637"/>
                </a:lnTo>
                <a:lnTo>
                  <a:pt x="468972" y="158412"/>
                </a:lnTo>
                <a:lnTo>
                  <a:pt x="461543" y="156728"/>
                </a:lnTo>
                <a:lnTo>
                  <a:pt x="461622" y="146429"/>
                </a:lnTo>
                <a:lnTo>
                  <a:pt x="458673" y="146429"/>
                </a:lnTo>
                <a:lnTo>
                  <a:pt x="459232" y="134351"/>
                </a:lnTo>
                <a:lnTo>
                  <a:pt x="467408" y="93074"/>
                </a:lnTo>
                <a:lnTo>
                  <a:pt x="458822" y="57865"/>
                </a:lnTo>
                <a:lnTo>
                  <a:pt x="437735" y="29861"/>
                </a:lnTo>
                <a:lnTo>
                  <a:pt x="408408" y="10194"/>
                </a:lnTo>
                <a:lnTo>
                  <a:pt x="375102" y="0"/>
                </a:lnTo>
                <a:close/>
              </a:path>
              <a:path w="684529" h="521969">
                <a:moveTo>
                  <a:pt x="72186" y="235887"/>
                </a:moveTo>
                <a:lnTo>
                  <a:pt x="86018" y="282030"/>
                </a:lnTo>
                <a:lnTo>
                  <a:pt x="94678" y="287538"/>
                </a:lnTo>
                <a:lnTo>
                  <a:pt x="95462" y="296638"/>
                </a:lnTo>
                <a:lnTo>
                  <a:pt x="96581" y="306271"/>
                </a:lnTo>
                <a:lnTo>
                  <a:pt x="99555" y="314542"/>
                </a:lnTo>
                <a:lnTo>
                  <a:pt x="105905" y="319555"/>
                </a:lnTo>
                <a:lnTo>
                  <a:pt x="107950" y="322971"/>
                </a:lnTo>
                <a:lnTo>
                  <a:pt x="107107" y="329410"/>
                </a:lnTo>
                <a:lnTo>
                  <a:pt x="107022" y="334312"/>
                </a:lnTo>
                <a:lnTo>
                  <a:pt x="78627" y="361132"/>
                </a:lnTo>
                <a:lnTo>
                  <a:pt x="46207" y="381069"/>
                </a:lnTo>
                <a:lnTo>
                  <a:pt x="17899" y="395179"/>
                </a:lnTo>
                <a:lnTo>
                  <a:pt x="1841" y="404518"/>
                </a:lnTo>
                <a:lnTo>
                  <a:pt x="1092" y="405293"/>
                </a:lnTo>
                <a:lnTo>
                  <a:pt x="673" y="406220"/>
                </a:lnTo>
                <a:lnTo>
                  <a:pt x="0" y="407033"/>
                </a:lnTo>
                <a:lnTo>
                  <a:pt x="21236" y="418510"/>
                </a:lnTo>
                <a:lnTo>
                  <a:pt x="44599" y="429672"/>
                </a:lnTo>
                <a:lnTo>
                  <a:pt x="70090" y="440360"/>
                </a:lnTo>
                <a:lnTo>
                  <a:pt x="97713" y="450416"/>
                </a:lnTo>
                <a:lnTo>
                  <a:pt x="105173" y="425046"/>
                </a:lnTo>
                <a:lnTo>
                  <a:pt x="125806" y="406823"/>
                </a:lnTo>
                <a:lnTo>
                  <a:pt x="160050" y="385733"/>
                </a:lnTo>
                <a:lnTo>
                  <a:pt x="208343" y="351762"/>
                </a:lnTo>
                <a:lnTo>
                  <a:pt x="201718" y="346447"/>
                </a:lnTo>
                <a:lnTo>
                  <a:pt x="196326" y="341550"/>
                </a:lnTo>
                <a:lnTo>
                  <a:pt x="192405" y="337184"/>
                </a:lnTo>
                <a:lnTo>
                  <a:pt x="190195" y="333462"/>
                </a:lnTo>
                <a:lnTo>
                  <a:pt x="190830" y="329410"/>
                </a:lnTo>
                <a:lnTo>
                  <a:pt x="190220" y="321905"/>
                </a:lnTo>
                <a:lnTo>
                  <a:pt x="193548" y="317409"/>
                </a:lnTo>
                <a:lnTo>
                  <a:pt x="198479" y="313196"/>
                </a:lnTo>
                <a:lnTo>
                  <a:pt x="201133" y="304834"/>
                </a:lnTo>
                <a:lnTo>
                  <a:pt x="202209" y="295051"/>
                </a:lnTo>
                <a:lnTo>
                  <a:pt x="202412" y="286573"/>
                </a:lnTo>
                <a:lnTo>
                  <a:pt x="211435" y="281705"/>
                </a:lnTo>
                <a:lnTo>
                  <a:pt x="217630" y="271881"/>
                </a:lnTo>
                <a:lnTo>
                  <a:pt x="221229" y="259925"/>
                </a:lnTo>
                <a:lnTo>
                  <a:pt x="222465" y="248664"/>
                </a:lnTo>
                <a:lnTo>
                  <a:pt x="222580" y="240815"/>
                </a:lnTo>
                <a:lnTo>
                  <a:pt x="220473" y="236192"/>
                </a:lnTo>
                <a:lnTo>
                  <a:pt x="80543" y="236192"/>
                </a:lnTo>
                <a:lnTo>
                  <a:pt x="72186" y="235887"/>
                </a:lnTo>
                <a:close/>
              </a:path>
              <a:path w="684529" h="521969">
                <a:moveTo>
                  <a:pt x="679704" y="383119"/>
                </a:moveTo>
                <a:lnTo>
                  <a:pt x="465505" y="383119"/>
                </a:lnTo>
                <a:lnTo>
                  <a:pt x="460730" y="387906"/>
                </a:lnTo>
                <a:lnTo>
                  <a:pt x="460730" y="431709"/>
                </a:lnTo>
                <a:lnTo>
                  <a:pt x="465505" y="436484"/>
                </a:lnTo>
                <a:lnTo>
                  <a:pt x="679704" y="436484"/>
                </a:lnTo>
                <a:lnTo>
                  <a:pt x="684479" y="431709"/>
                </a:lnTo>
                <a:lnTo>
                  <a:pt x="684479" y="387906"/>
                </a:lnTo>
                <a:lnTo>
                  <a:pt x="679704" y="383119"/>
                </a:lnTo>
                <a:close/>
              </a:path>
              <a:path w="684529" h="521969">
                <a:moveTo>
                  <a:pt x="594474" y="297736"/>
                </a:moveTo>
                <a:lnTo>
                  <a:pt x="550735" y="297736"/>
                </a:lnTo>
                <a:lnTo>
                  <a:pt x="545973" y="302512"/>
                </a:lnTo>
                <a:lnTo>
                  <a:pt x="545973" y="383119"/>
                </a:lnTo>
                <a:lnTo>
                  <a:pt x="599236" y="383119"/>
                </a:lnTo>
                <a:lnTo>
                  <a:pt x="599236" y="302512"/>
                </a:lnTo>
                <a:lnTo>
                  <a:pt x="594474" y="297736"/>
                </a:lnTo>
                <a:close/>
              </a:path>
              <a:path w="684529" h="521969">
                <a:moveTo>
                  <a:pt x="80479" y="228699"/>
                </a:moveTo>
                <a:lnTo>
                  <a:pt x="80543" y="236192"/>
                </a:lnTo>
                <a:lnTo>
                  <a:pt x="220473" y="236192"/>
                </a:lnTo>
                <a:lnTo>
                  <a:pt x="219998" y="235151"/>
                </a:lnTo>
                <a:lnTo>
                  <a:pt x="212051" y="235151"/>
                </a:lnTo>
                <a:lnTo>
                  <a:pt x="211664" y="229537"/>
                </a:lnTo>
                <a:lnTo>
                  <a:pt x="82397" y="229537"/>
                </a:lnTo>
                <a:lnTo>
                  <a:pt x="80479" y="228699"/>
                </a:lnTo>
                <a:close/>
              </a:path>
              <a:path w="684529" h="521969">
                <a:moveTo>
                  <a:pt x="219964" y="235075"/>
                </a:moveTo>
                <a:lnTo>
                  <a:pt x="212051" y="235151"/>
                </a:lnTo>
                <a:lnTo>
                  <a:pt x="219998" y="235151"/>
                </a:lnTo>
                <a:close/>
              </a:path>
              <a:path w="684529" h="521969">
                <a:moveTo>
                  <a:pt x="131902" y="135921"/>
                </a:moveTo>
                <a:lnTo>
                  <a:pt x="99332" y="151390"/>
                </a:lnTo>
                <a:lnTo>
                  <a:pt x="78957" y="180995"/>
                </a:lnTo>
                <a:lnTo>
                  <a:pt x="82029" y="221740"/>
                </a:lnTo>
                <a:lnTo>
                  <a:pt x="82397" y="229537"/>
                </a:lnTo>
                <a:lnTo>
                  <a:pt x="211664" y="229537"/>
                </a:lnTo>
                <a:lnTo>
                  <a:pt x="211493" y="227048"/>
                </a:lnTo>
                <a:lnTo>
                  <a:pt x="214299" y="220952"/>
                </a:lnTo>
                <a:lnTo>
                  <a:pt x="213982" y="217193"/>
                </a:lnTo>
                <a:lnTo>
                  <a:pt x="218188" y="203704"/>
                </a:lnTo>
                <a:lnTo>
                  <a:pt x="217225" y="183948"/>
                </a:lnTo>
                <a:lnTo>
                  <a:pt x="208297" y="166358"/>
                </a:lnTo>
                <a:lnTo>
                  <a:pt x="188607" y="159370"/>
                </a:lnTo>
                <a:lnTo>
                  <a:pt x="165412" y="137582"/>
                </a:lnTo>
                <a:lnTo>
                  <a:pt x="131902" y="135921"/>
                </a:lnTo>
                <a:close/>
              </a:path>
              <a:path w="684529" h="521969">
                <a:moveTo>
                  <a:pt x="461632" y="145146"/>
                </a:moveTo>
                <a:lnTo>
                  <a:pt x="458673" y="146429"/>
                </a:lnTo>
                <a:lnTo>
                  <a:pt x="461622" y="146429"/>
                </a:lnTo>
                <a:lnTo>
                  <a:pt x="461632" y="145146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19875" y="2425443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20" h="421005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6"/>
                </a:lnTo>
                <a:lnTo>
                  <a:pt x="21664" y="303003"/>
                </a:lnTo>
                <a:lnTo>
                  <a:pt x="46825" y="342078"/>
                </a:lnTo>
                <a:lnTo>
                  <a:pt x="79833" y="374669"/>
                </a:lnTo>
                <a:lnTo>
                  <a:pt x="119408" y="399513"/>
                </a:lnTo>
                <a:lnTo>
                  <a:pt x="164272" y="415345"/>
                </a:lnTo>
                <a:lnTo>
                  <a:pt x="213144" y="420903"/>
                </a:lnTo>
                <a:lnTo>
                  <a:pt x="262016" y="415345"/>
                </a:lnTo>
                <a:lnTo>
                  <a:pt x="306879" y="399513"/>
                </a:lnTo>
                <a:lnTo>
                  <a:pt x="346454" y="374669"/>
                </a:lnTo>
                <a:lnTo>
                  <a:pt x="379462" y="342078"/>
                </a:lnTo>
                <a:lnTo>
                  <a:pt x="404623" y="303003"/>
                </a:lnTo>
                <a:lnTo>
                  <a:pt x="420658" y="258706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559424" y="24894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2</a:t>
            </a:r>
            <a:endParaRPr sz="1650">
              <a:latin typeface="Lato"/>
              <a:cs typeface="La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0452" y="3139751"/>
            <a:ext cx="1565275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Подготовка</a:t>
            </a:r>
            <a:r>
              <a:rPr dirty="0" sz="1450" spc="-4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офиса</a:t>
            </a:r>
            <a:endParaRPr sz="1450">
              <a:latin typeface="Lato"/>
              <a:cs typeface="La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70257" y="1679969"/>
            <a:ext cx="1246631" cy="1246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84913" y="1640332"/>
            <a:ext cx="1246619" cy="1246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71695" y="1928578"/>
            <a:ext cx="559435" cy="726440"/>
          </a:xfrm>
          <a:custGeom>
            <a:avLst/>
            <a:gdLst/>
            <a:ahLst/>
            <a:cxnLst/>
            <a:rect l="l" t="t" r="r" b="b"/>
            <a:pathLst>
              <a:path w="559434" h="726439">
                <a:moveTo>
                  <a:pt x="313855" y="478789"/>
                </a:moveTo>
                <a:lnTo>
                  <a:pt x="245033" y="478789"/>
                </a:lnTo>
                <a:lnTo>
                  <a:pt x="245033" y="497839"/>
                </a:lnTo>
                <a:lnTo>
                  <a:pt x="246279" y="506729"/>
                </a:lnTo>
                <a:lnTo>
                  <a:pt x="249789" y="515619"/>
                </a:lnTo>
                <a:lnTo>
                  <a:pt x="255224" y="521969"/>
                </a:lnTo>
                <a:lnTo>
                  <a:pt x="262242" y="528319"/>
                </a:lnTo>
                <a:lnTo>
                  <a:pt x="262242" y="586739"/>
                </a:lnTo>
                <a:lnTo>
                  <a:pt x="182675" y="593089"/>
                </a:lnTo>
                <a:lnTo>
                  <a:pt x="117927" y="604519"/>
                </a:lnTo>
                <a:lnTo>
                  <a:pt x="69348" y="617219"/>
                </a:lnTo>
                <a:lnTo>
                  <a:pt x="26111" y="633729"/>
                </a:lnTo>
                <a:lnTo>
                  <a:pt x="20142" y="636269"/>
                </a:lnTo>
                <a:lnTo>
                  <a:pt x="16332" y="642619"/>
                </a:lnTo>
                <a:lnTo>
                  <a:pt x="16332" y="664209"/>
                </a:lnTo>
                <a:lnTo>
                  <a:pt x="9672" y="669289"/>
                </a:lnTo>
                <a:lnTo>
                  <a:pt x="4519" y="676909"/>
                </a:lnTo>
                <a:lnTo>
                  <a:pt x="1192" y="684529"/>
                </a:lnTo>
                <a:lnTo>
                  <a:pt x="12" y="693419"/>
                </a:lnTo>
                <a:lnTo>
                  <a:pt x="2651" y="706119"/>
                </a:lnTo>
                <a:lnTo>
                  <a:pt x="9842" y="717549"/>
                </a:lnTo>
                <a:lnTo>
                  <a:pt x="20500" y="723899"/>
                </a:lnTo>
                <a:lnTo>
                  <a:pt x="33540" y="726439"/>
                </a:lnTo>
                <a:lnTo>
                  <a:pt x="46598" y="723899"/>
                </a:lnTo>
                <a:lnTo>
                  <a:pt x="57259" y="717549"/>
                </a:lnTo>
                <a:lnTo>
                  <a:pt x="64446" y="706119"/>
                </a:lnTo>
                <a:lnTo>
                  <a:pt x="67081" y="693419"/>
                </a:lnTo>
                <a:lnTo>
                  <a:pt x="65901" y="684529"/>
                </a:lnTo>
                <a:lnTo>
                  <a:pt x="62572" y="676909"/>
                </a:lnTo>
                <a:lnTo>
                  <a:pt x="57415" y="669289"/>
                </a:lnTo>
                <a:lnTo>
                  <a:pt x="50749" y="664209"/>
                </a:lnTo>
                <a:lnTo>
                  <a:pt x="50749" y="660399"/>
                </a:lnTo>
                <a:lnTo>
                  <a:pt x="79251" y="650239"/>
                </a:lnTo>
                <a:lnTo>
                  <a:pt x="124987" y="637539"/>
                </a:lnTo>
                <a:lnTo>
                  <a:pt x="186476" y="627379"/>
                </a:lnTo>
                <a:lnTo>
                  <a:pt x="262242" y="621029"/>
                </a:lnTo>
                <a:lnTo>
                  <a:pt x="501183" y="621029"/>
                </a:lnTo>
                <a:lnTo>
                  <a:pt x="489536" y="617219"/>
                </a:lnTo>
                <a:lnTo>
                  <a:pt x="440956" y="604519"/>
                </a:lnTo>
                <a:lnTo>
                  <a:pt x="376208" y="593089"/>
                </a:lnTo>
                <a:lnTo>
                  <a:pt x="296646" y="586739"/>
                </a:lnTo>
                <a:lnTo>
                  <a:pt x="296646" y="527049"/>
                </a:lnTo>
                <a:lnTo>
                  <a:pt x="303664" y="521969"/>
                </a:lnTo>
                <a:lnTo>
                  <a:pt x="309098" y="515619"/>
                </a:lnTo>
                <a:lnTo>
                  <a:pt x="312609" y="506729"/>
                </a:lnTo>
                <a:lnTo>
                  <a:pt x="313855" y="497839"/>
                </a:lnTo>
                <a:lnTo>
                  <a:pt x="313855" y="478789"/>
                </a:lnTo>
                <a:close/>
              </a:path>
              <a:path w="559434" h="726439">
                <a:moveTo>
                  <a:pt x="296659" y="621029"/>
                </a:moveTo>
                <a:lnTo>
                  <a:pt x="262242" y="621029"/>
                </a:lnTo>
                <a:lnTo>
                  <a:pt x="262242" y="664209"/>
                </a:lnTo>
                <a:lnTo>
                  <a:pt x="255588" y="669289"/>
                </a:lnTo>
                <a:lnTo>
                  <a:pt x="250434" y="676909"/>
                </a:lnTo>
                <a:lnTo>
                  <a:pt x="247104" y="684529"/>
                </a:lnTo>
                <a:lnTo>
                  <a:pt x="245922" y="693419"/>
                </a:lnTo>
                <a:lnTo>
                  <a:pt x="248563" y="706119"/>
                </a:lnTo>
                <a:lnTo>
                  <a:pt x="255757" y="717549"/>
                </a:lnTo>
                <a:lnTo>
                  <a:pt x="266416" y="723899"/>
                </a:lnTo>
                <a:lnTo>
                  <a:pt x="279450" y="726439"/>
                </a:lnTo>
                <a:lnTo>
                  <a:pt x="292511" y="723899"/>
                </a:lnTo>
                <a:lnTo>
                  <a:pt x="303168" y="717549"/>
                </a:lnTo>
                <a:lnTo>
                  <a:pt x="310347" y="706119"/>
                </a:lnTo>
                <a:lnTo>
                  <a:pt x="312978" y="693419"/>
                </a:lnTo>
                <a:lnTo>
                  <a:pt x="311800" y="684529"/>
                </a:lnTo>
                <a:lnTo>
                  <a:pt x="308476" y="676909"/>
                </a:lnTo>
                <a:lnTo>
                  <a:pt x="303324" y="669289"/>
                </a:lnTo>
                <a:lnTo>
                  <a:pt x="296659" y="664209"/>
                </a:lnTo>
                <a:lnTo>
                  <a:pt x="296659" y="621029"/>
                </a:lnTo>
                <a:close/>
              </a:path>
              <a:path w="559434" h="726439">
                <a:moveTo>
                  <a:pt x="501183" y="621029"/>
                </a:moveTo>
                <a:lnTo>
                  <a:pt x="296659" y="621029"/>
                </a:lnTo>
                <a:lnTo>
                  <a:pt x="372240" y="627379"/>
                </a:lnTo>
                <a:lnTo>
                  <a:pt x="433730" y="637539"/>
                </a:lnTo>
                <a:lnTo>
                  <a:pt x="479560" y="650239"/>
                </a:lnTo>
                <a:lnTo>
                  <a:pt x="508165" y="660399"/>
                </a:lnTo>
                <a:lnTo>
                  <a:pt x="508165" y="664209"/>
                </a:lnTo>
                <a:lnTo>
                  <a:pt x="501503" y="669289"/>
                </a:lnTo>
                <a:lnTo>
                  <a:pt x="496346" y="676909"/>
                </a:lnTo>
                <a:lnTo>
                  <a:pt x="493014" y="684529"/>
                </a:lnTo>
                <a:lnTo>
                  <a:pt x="491832" y="693419"/>
                </a:lnTo>
                <a:lnTo>
                  <a:pt x="494473" y="706119"/>
                </a:lnTo>
                <a:lnTo>
                  <a:pt x="501669" y="717549"/>
                </a:lnTo>
                <a:lnTo>
                  <a:pt x="512331" y="723899"/>
                </a:lnTo>
                <a:lnTo>
                  <a:pt x="525373" y="726439"/>
                </a:lnTo>
                <a:lnTo>
                  <a:pt x="538429" y="723899"/>
                </a:lnTo>
                <a:lnTo>
                  <a:pt x="549086" y="717549"/>
                </a:lnTo>
                <a:lnTo>
                  <a:pt x="556268" y="706119"/>
                </a:lnTo>
                <a:lnTo>
                  <a:pt x="558901" y="693419"/>
                </a:lnTo>
                <a:lnTo>
                  <a:pt x="557708" y="684529"/>
                </a:lnTo>
                <a:lnTo>
                  <a:pt x="554378" y="676909"/>
                </a:lnTo>
                <a:lnTo>
                  <a:pt x="549227" y="669289"/>
                </a:lnTo>
                <a:lnTo>
                  <a:pt x="542569" y="664209"/>
                </a:lnTo>
                <a:lnTo>
                  <a:pt x="542569" y="642619"/>
                </a:lnTo>
                <a:lnTo>
                  <a:pt x="538746" y="636269"/>
                </a:lnTo>
                <a:lnTo>
                  <a:pt x="532777" y="633729"/>
                </a:lnTo>
                <a:lnTo>
                  <a:pt x="520594" y="627379"/>
                </a:lnTo>
                <a:lnTo>
                  <a:pt x="501183" y="621029"/>
                </a:lnTo>
                <a:close/>
              </a:path>
              <a:path w="559434" h="726439">
                <a:moveTo>
                  <a:pt x="67944" y="306069"/>
                </a:moveTo>
                <a:lnTo>
                  <a:pt x="33527" y="306069"/>
                </a:lnTo>
                <a:lnTo>
                  <a:pt x="33527" y="407669"/>
                </a:lnTo>
                <a:lnTo>
                  <a:pt x="36766" y="412749"/>
                </a:lnTo>
                <a:lnTo>
                  <a:pt x="42024" y="416559"/>
                </a:lnTo>
                <a:lnTo>
                  <a:pt x="45821" y="417829"/>
                </a:lnTo>
                <a:lnTo>
                  <a:pt x="55029" y="422909"/>
                </a:lnTo>
                <a:lnTo>
                  <a:pt x="69656" y="429259"/>
                </a:lnTo>
                <a:lnTo>
                  <a:pt x="89712" y="435609"/>
                </a:lnTo>
                <a:lnTo>
                  <a:pt x="88010" y="443229"/>
                </a:lnTo>
                <a:lnTo>
                  <a:pt x="112881" y="477519"/>
                </a:lnTo>
                <a:lnTo>
                  <a:pt x="122974" y="478789"/>
                </a:lnTo>
                <a:lnTo>
                  <a:pt x="436257" y="478789"/>
                </a:lnTo>
                <a:lnTo>
                  <a:pt x="449663" y="476249"/>
                </a:lnTo>
                <a:lnTo>
                  <a:pt x="460606" y="468629"/>
                </a:lnTo>
                <a:lnTo>
                  <a:pt x="467983" y="457199"/>
                </a:lnTo>
                <a:lnTo>
                  <a:pt x="470687" y="444499"/>
                </a:lnTo>
                <a:lnTo>
                  <a:pt x="470687" y="440689"/>
                </a:lnTo>
                <a:lnTo>
                  <a:pt x="470293" y="438149"/>
                </a:lnTo>
                <a:lnTo>
                  <a:pt x="469633" y="435609"/>
                </a:lnTo>
                <a:lnTo>
                  <a:pt x="489482" y="427989"/>
                </a:lnTo>
                <a:lnTo>
                  <a:pt x="503972" y="422909"/>
                </a:lnTo>
                <a:lnTo>
                  <a:pt x="513097" y="417829"/>
                </a:lnTo>
                <a:lnTo>
                  <a:pt x="516851" y="415289"/>
                </a:lnTo>
                <a:lnTo>
                  <a:pt x="522109" y="412749"/>
                </a:lnTo>
                <a:lnTo>
                  <a:pt x="525360" y="407669"/>
                </a:lnTo>
                <a:lnTo>
                  <a:pt x="525360" y="406399"/>
                </a:lnTo>
                <a:lnTo>
                  <a:pt x="111759" y="406399"/>
                </a:lnTo>
                <a:lnTo>
                  <a:pt x="97345" y="401319"/>
                </a:lnTo>
                <a:lnTo>
                  <a:pt x="85223" y="397509"/>
                </a:lnTo>
                <a:lnTo>
                  <a:pt x="75416" y="393699"/>
                </a:lnTo>
                <a:lnTo>
                  <a:pt x="67944" y="389889"/>
                </a:lnTo>
                <a:lnTo>
                  <a:pt x="67944" y="306069"/>
                </a:lnTo>
                <a:close/>
              </a:path>
              <a:path w="559434" h="726439">
                <a:moveTo>
                  <a:pt x="153530" y="384809"/>
                </a:moveTo>
                <a:lnTo>
                  <a:pt x="145262" y="384809"/>
                </a:lnTo>
                <a:lnTo>
                  <a:pt x="137275" y="386079"/>
                </a:lnTo>
                <a:lnTo>
                  <a:pt x="129882" y="389889"/>
                </a:lnTo>
                <a:lnTo>
                  <a:pt x="123393" y="394969"/>
                </a:lnTo>
                <a:lnTo>
                  <a:pt x="111759" y="406399"/>
                </a:lnTo>
                <a:lnTo>
                  <a:pt x="447128" y="406399"/>
                </a:lnTo>
                <a:lnTo>
                  <a:pt x="435495" y="394969"/>
                </a:lnTo>
                <a:lnTo>
                  <a:pt x="432255" y="392429"/>
                </a:lnTo>
                <a:lnTo>
                  <a:pt x="245021" y="392429"/>
                </a:lnTo>
                <a:lnTo>
                  <a:pt x="206801" y="391159"/>
                </a:lnTo>
                <a:lnTo>
                  <a:pt x="178101" y="388619"/>
                </a:lnTo>
                <a:lnTo>
                  <a:pt x="159989" y="386079"/>
                </a:lnTo>
                <a:lnTo>
                  <a:pt x="153530" y="384809"/>
                </a:lnTo>
                <a:close/>
              </a:path>
              <a:path w="559434" h="726439">
                <a:moveTo>
                  <a:pt x="525360" y="306069"/>
                </a:moveTo>
                <a:lnTo>
                  <a:pt x="490956" y="306069"/>
                </a:lnTo>
                <a:lnTo>
                  <a:pt x="490956" y="389889"/>
                </a:lnTo>
                <a:lnTo>
                  <a:pt x="483462" y="393699"/>
                </a:lnTo>
                <a:lnTo>
                  <a:pt x="473643" y="397509"/>
                </a:lnTo>
                <a:lnTo>
                  <a:pt x="461524" y="401319"/>
                </a:lnTo>
                <a:lnTo>
                  <a:pt x="447128" y="406399"/>
                </a:lnTo>
                <a:lnTo>
                  <a:pt x="525360" y="406399"/>
                </a:lnTo>
                <a:lnTo>
                  <a:pt x="525360" y="306069"/>
                </a:lnTo>
                <a:close/>
              </a:path>
              <a:path w="559434" h="726439">
                <a:moveTo>
                  <a:pt x="279438" y="0"/>
                </a:moveTo>
                <a:lnTo>
                  <a:pt x="235612" y="2539"/>
                </a:lnTo>
                <a:lnTo>
                  <a:pt x="182636" y="12699"/>
                </a:lnTo>
                <a:lnTo>
                  <a:pt x="152895" y="44449"/>
                </a:lnTo>
                <a:lnTo>
                  <a:pt x="126517" y="308609"/>
                </a:lnTo>
                <a:lnTo>
                  <a:pt x="127130" y="318769"/>
                </a:lnTo>
                <a:lnTo>
                  <a:pt x="154797" y="346709"/>
                </a:lnTo>
                <a:lnTo>
                  <a:pt x="203754" y="358139"/>
                </a:lnTo>
                <a:lnTo>
                  <a:pt x="245021" y="361949"/>
                </a:lnTo>
                <a:lnTo>
                  <a:pt x="245021" y="392429"/>
                </a:lnTo>
                <a:lnTo>
                  <a:pt x="313867" y="392429"/>
                </a:lnTo>
                <a:lnTo>
                  <a:pt x="313867" y="361949"/>
                </a:lnTo>
                <a:lnTo>
                  <a:pt x="355134" y="358139"/>
                </a:lnTo>
                <a:lnTo>
                  <a:pt x="404091" y="346709"/>
                </a:lnTo>
                <a:lnTo>
                  <a:pt x="431754" y="318769"/>
                </a:lnTo>
                <a:lnTo>
                  <a:pt x="432371" y="308609"/>
                </a:lnTo>
                <a:lnTo>
                  <a:pt x="423874" y="223519"/>
                </a:lnTo>
                <a:lnTo>
                  <a:pt x="209511" y="223519"/>
                </a:lnTo>
                <a:lnTo>
                  <a:pt x="204508" y="220979"/>
                </a:lnTo>
                <a:lnTo>
                  <a:pt x="200850" y="212089"/>
                </a:lnTo>
                <a:lnTo>
                  <a:pt x="202895" y="207009"/>
                </a:lnTo>
                <a:lnTo>
                  <a:pt x="207263" y="205739"/>
                </a:lnTo>
                <a:lnTo>
                  <a:pt x="212392" y="203199"/>
                </a:lnTo>
                <a:lnTo>
                  <a:pt x="226201" y="199389"/>
                </a:lnTo>
                <a:lnTo>
                  <a:pt x="248585" y="195579"/>
                </a:lnTo>
                <a:lnTo>
                  <a:pt x="279438" y="194309"/>
                </a:lnTo>
                <a:lnTo>
                  <a:pt x="420957" y="194309"/>
                </a:lnTo>
                <a:lnTo>
                  <a:pt x="418548" y="170179"/>
                </a:lnTo>
                <a:lnTo>
                  <a:pt x="218135" y="170179"/>
                </a:lnTo>
                <a:lnTo>
                  <a:pt x="213118" y="168909"/>
                </a:lnTo>
                <a:lnTo>
                  <a:pt x="209461" y="160019"/>
                </a:lnTo>
                <a:lnTo>
                  <a:pt x="211493" y="154939"/>
                </a:lnTo>
                <a:lnTo>
                  <a:pt x="215861" y="152399"/>
                </a:lnTo>
                <a:lnTo>
                  <a:pt x="220389" y="151129"/>
                </a:lnTo>
                <a:lnTo>
                  <a:pt x="232567" y="147319"/>
                </a:lnTo>
                <a:lnTo>
                  <a:pt x="252286" y="144779"/>
                </a:lnTo>
                <a:lnTo>
                  <a:pt x="279438" y="143509"/>
                </a:lnTo>
                <a:lnTo>
                  <a:pt x="415885" y="143509"/>
                </a:lnTo>
                <a:lnTo>
                  <a:pt x="413348" y="118109"/>
                </a:lnTo>
                <a:lnTo>
                  <a:pt x="226733" y="118109"/>
                </a:lnTo>
                <a:lnTo>
                  <a:pt x="221716" y="115569"/>
                </a:lnTo>
                <a:lnTo>
                  <a:pt x="218058" y="106679"/>
                </a:lnTo>
                <a:lnTo>
                  <a:pt x="220103" y="101599"/>
                </a:lnTo>
                <a:lnTo>
                  <a:pt x="224472" y="100329"/>
                </a:lnTo>
                <a:lnTo>
                  <a:pt x="228403" y="99059"/>
                </a:lnTo>
                <a:lnTo>
                  <a:pt x="238953" y="95249"/>
                </a:lnTo>
                <a:lnTo>
                  <a:pt x="256005" y="92709"/>
                </a:lnTo>
                <a:lnTo>
                  <a:pt x="279438" y="91439"/>
                </a:lnTo>
                <a:lnTo>
                  <a:pt x="410685" y="91439"/>
                </a:lnTo>
                <a:lnTo>
                  <a:pt x="405993" y="44449"/>
                </a:lnTo>
                <a:lnTo>
                  <a:pt x="376255" y="12699"/>
                </a:lnTo>
                <a:lnTo>
                  <a:pt x="323265" y="2539"/>
                </a:lnTo>
                <a:lnTo>
                  <a:pt x="279438" y="0"/>
                </a:lnTo>
                <a:close/>
              </a:path>
              <a:path w="559434" h="726439">
                <a:moveTo>
                  <a:pt x="413626" y="384809"/>
                </a:moveTo>
                <a:lnTo>
                  <a:pt x="405396" y="384809"/>
                </a:lnTo>
                <a:lnTo>
                  <a:pt x="398915" y="386079"/>
                </a:lnTo>
                <a:lnTo>
                  <a:pt x="380792" y="388619"/>
                </a:lnTo>
                <a:lnTo>
                  <a:pt x="352088" y="391159"/>
                </a:lnTo>
                <a:lnTo>
                  <a:pt x="313867" y="392429"/>
                </a:lnTo>
                <a:lnTo>
                  <a:pt x="432255" y="392429"/>
                </a:lnTo>
                <a:lnTo>
                  <a:pt x="429015" y="389889"/>
                </a:lnTo>
                <a:lnTo>
                  <a:pt x="421613" y="386079"/>
                </a:lnTo>
                <a:lnTo>
                  <a:pt x="413626" y="384809"/>
                </a:lnTo>
                <a:close/>
              </a:path>
              <a:path w="559434" h="726439">
                <a:moveTo>
                  <a:pt x="93776" y="271779"/>
                </a:moveTo>
                <a:lnTo>
                  <a:pt x="7683" y="271779"/>
                </a:lnTo>
                <a:lnTo>
                  <a:pt x="0" y="279399"/>
                </a:lnTo>
                <a:lnTo>
                  <a:pt x="0" y="298449"/>
                </a:lnTo>
                <a:lnTo>
                  <a:pt x="7683" y="306069"/>
                </a:lnTo>
                <a:lnTo>
                  <a:pt x="93776" y="306069"/>
                </a:lnTo>
                <a:lnTo>
                  <a:pt x="101472" y="298449"/>
                </a:lnTo>
                <a:lnTo>
                  <a:pt x="101472" y="279399"/>
                </a:lnTo>
                <a:lnTo>
                  <a:pt x="93776" y="271779"/>
                </a:lnTo>
                <a:close/>
              </a:path>
              <a:path w="559434" h="726439">
                <a:moveTo>
                  <a:pt x="551192" y="271779"/>
                </a:moveTo>
                <a:lnTo>
                  <a:pt x="465112" y="271779"/>
                </a:lnTo>
                <a:lnTo>
                  <a:pt x="457428" y="279399"/>
                </a:lnTo>
                <a:lnTo>
                  <a:pt x="457428" y="298449"/>
                </a:lnTo>
                <a:lnTo>
                  <a:pt x="465112" y="306069"/>
                </a:lnTo>
                <a:lnTo>
                  <a:pt x="551192" y="306069"/>
                </a:lnTo>
                <a:lnTo>
                  <a:pt x="558876" y="298449"/>
                </a:lnTo>
                <a:lnTo>
                  <a:pt x="558876" y="279399"/>
                </a:lnTo>
                <a:lnTo>
                  <a:pt x="551192" y="271779"/>
                </a:lnTo>
                <a:close/>
              </a:path>
              <a:path w="559434" h="726439">
                <a:moveTo>
                  <a:pt x="279438" y="212089"/>
                </a:moveTo>
                <a:lnTo>
                  <a:pt x="251148" y="213359"/>
                </a:lnTo>
                <a:lnTo>
                  <a:pt x="230685" y="215899"/>
                </a:lnTo>
                <a:lnTo>
                  <a:pt x="218219" y="219709"/>
                </a:lnTo>
                <a:lnTo>
                  <a:pt x="213918" y="220979"/>
                </a:lnTo>
                <a:lnTo>
                  <a:pt x="209511" y="223519"/>
                </a:lnTo>
                <a:lnTo>
                  <a:pt x="423874" y="223519"/>
                </a:lnTo>
                <a:lnTo>
                  <a:pt x="423747" y="222249"/>
                </a:lnTo>
                <a:lnTo>
                  <a:pt x="347154" y="222249"/>
                </a:lnTo>
                <a:lnTo>
                  <a:pt x="346036" y="220979"/>
                </a:lnTo>
                <a:lnTo>
                  <a:pt x="344944" y="220979"/>
                </a:lnTo>
                <a:lnTo>
                  <a:pt x="328188" y="215899"/>
                </a:lnTo>
                <a:lnTo>
                  <a:pt x="307727" y="213359"/>
                </a:lnTo>
                <a:lnTo>
                  <a:pt x="279438" y="212089"/>
                </a:lnTo>
                <a:close/>
              </a:path>
              <a:path w="559434" h="726439">
                <a:moveTo>
                  <a:pt x="420957" y="194309"/>
                </a:moveTo>
                <a:lnTo>
                  <a:pt x="279438" y="194309"/>
                </a:lnTo>
                <a:lnTo>
                  <a:pt x="310290" y="195579"/>
                </a:lnTo>
                <a:lnTo>
                  <a:pt x="332674" y="199389"/>
                </a:lnTo>
                <a:lnTo>
                  <a:pt x="346483" y="203199"/>
                </a:lnTo>
                <a:lnTo>
                  <a:pt x="351612" y="205739"/>
                </a:lnTo>
                <a:lnTo>
                  <a:pt x="355980" y="207009"/>
                </a:lnTo>
                <a:lnTo>
                  <a:pt x="358025" y="212089"/>
                </a:lnTo>
                <a:lnTo>
                  <a:pt x="356209" y="215899"/>
                </a:lnTo>
                <a:lnTo>
                  <a:pt x="354812" y="219709"/>
                </a:lnTo>
                <a:lnTo>
                  <a:pt x="351612" y="222249"/>
                </a:lnTo>
                <a:lnTo>
                  <a:pt x="423747" y="222249"/>
                </a:lnTo>
                <a:lnTo>
                  <a:pt x="420957" y="194309"/>
                </a:lnTo>
                <a:close/>
              </a:path>
              <a:path w="559434" h="726439">
                <a:moveTo>
                  <a:pt x="279438" y="160019"/>
                </a:moveTo>
                <a:lnTo>
                  <a:pt x="254863" y="161289"/>
                </a:lnTo>
                <a:lnTo>
                  <a:pt x="237089" y="165099"/>
                </a:lnTo>
                <a:lnTo>
                  <a:pt x="226260" y="167639"/>
                </a:lnTo>
                <a:lnTo>
                  <a:pt x="222516" y="168909"/>
                </a:lnTo>
                <a:lnTo>
                  <a:pt x="218135" y="170179"/>
                </a:lnTo>
                <a:lnTo>
                  <a:pt x="418548" y="170179"/>
                </a:lnTo>
                <a:lnTo>
                  <a:pt x="418421" y="168909"/>
                </a:lnTo>
                <a:lnTo>
                  <a:pt x="336321" y="168909"/>
                </a:lnTo>
                <a:lnTo>
                  <a:pt x="332600" y="167639"/>
                </a:lnTo>
                <a:lnTo>
                  <a:pt x="321781" y="165099"/>
                </a:lnTo>
                <a:lnTo>
                  <a:pt x="304012" y="161289"/>
                </a:lnTo>
                <a:lnTo>
                  <a:pt x="279438" y="160019"/>
                </a:lnTo>
                <a:close/>
              </a:path>
              <a:path w="559434" h="726439">
                <a:moveTo>
                  <a:pt x="415885" y="143509"/>
                </a:moveTo>
                <a:lnTo>
                  <a:pt x="279438" y="143509"/>
                </a:lnTo>
                <a:lnTo>
                  <a:pt x="306590" y="144779"/>
                </a:lnTo>
                <a:lnTo>
                  <a:pt x="326309" y="147319"/>
                </a:lnTo>
                <a:lnTo>
                  <a:pt x="338486" y="151129"/>
                </a:lnTo>
                <a:lnTo>
                  <a:pt x="343014" y="152399"/>
                </a:lnTo>
                <a:lnTo>
                  <a:pt x="347395" y="154939"/>
                </a:lnTo>
                <a:lnTo>
                  <a:pt x="349465" y="160019"/>
                </a:lnTo>
                <a:lnTo>
                  <a:pt x="346214" y="167639"/>
                </a:lnTo>
                <a:lnTo>
                  <a:pt x="343014" y="168909"/>
                </a:lnTo>
                <a:lnTo>
                  <a:pt x="418421" y="168909"/>
                </a:lnTo>
                <a:lnTo>
                  <a:pt x="415885" y="143509"/>
                </a:lnTo>
                <a:close/>
              </a:path>
              <a:path w="559434" h="726439">
                <a:moveTo>
                  <a:pt x="279438" y="109219"/>
                </a:moveTo>
                <a:lnTo>
                  <a:pt x="258575" y="110489"/>
                </a:lnTo>
                <a:lnTo>
                  <a:pt x="243484" y="113029"/>
                </a:lnTo>
                <a:lnTo>
                  <a:pt x="234289" y="114299"/>
                </a:lnTo>
                <a:lnTo>
                  <a:pt x="231114" y="115569"/>
                </a:lnTo>
                <a:lnTo>
                  <a:pt x="226733" y="118109"/>
                </a:lnTo>
                <a:lnTo>
                  <a:pt x="413348" y="118109"/>
                </a:lnTo>
                <a:lnTo>
                  <a:pt x="413222" y="116839"/>
                </a:lnTo>
                <a:lnTo>
                  <a:pt x="328815" y="116839"/>
                </a:lnTo>
                <a:lnTo>
                  <a:pt x="327710" y="115569"/>
                </a:lnTo>
                <a:lnTo>
                  <a:pt x="324565" y="114299"/>
                </a:lnTo>
                <a:lnTo>
                  <a:pt x="315385" y="113029"/>
                </a:lnTo>
                <a:lnTo>
                  <a:pt x="300300" y="110489"/>
                </a:lnTo>
                <a:lnTo>
                  <a:pt x="279438" y="109219"/>
                </a:lnTo>
                <a:close/>
              </a:path>
              <a:path w="559434" h="726439">
                <a:moveTo>
                  <a:pt x="410685" y="91439"/>
                </a:moveTo>
                <a:lnTo>
                  <a:pt x="279438" y="91439"/>
                </a:lnTo>
                <a:lnTo>
                  <a:pt x="302872" y="92709"/>
                </a:lnTo>
                <a:lnTo>
                  <a:pt x="319927" y="95249"/>
                </a:lnTo>
                <a:lnTo>
                  <a:pt x="330478" y="99059"/>
                </a:lnTo>
                <a:lnTo>
                  <a:pt x="334403" y="100329"/>
                </a:lnTo>
                <a:lnTo>
                  <a:pt x="338785" y="101599"/>
                </a:lnTo>
                <a:lnTo>
                  <a:pt x="340855" y="106679"/>
                </a:lnTo>
                <a:lnTo>
                  <a:pt x="337604" y="114299"/>
                </a:lnTo>
                <a:lnTo>
                  <a:pt x="334403" y="116839"/>
                </a:lnTo>
                <a:lnTo>
                  <a:pt x="413222" y="116839"/>
                </a:lnTo>
                <a:lnTo>
                  <a:pt x="410685" y="91439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68809" y="2425443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20" h="421005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6"/>
                </a:lnTo>
                <a:lnTo>
                  <a:pt x="21664" y="303003"/>
                </a:lnTo>
                <a:lnTo>
                  <a:pt x="46825" y="342078"/>
                </a:lnTo>
                <a:lnTo>
                  <a:pt x="79833" y="374669"/>
                </a:lnTo>
                <a:lnTo>
                  <a:pt x="119408" y="399513"/>
                </a:lnTo>
                <a:lnTo>
                  <a:pt x="164272" y="415345"/>
                </a:lnTo>
                <a:lnTo>
                  <a:pt x="213144" y="420903"/>
                </a:lnTo>
                <a:lnTo>
                  <a:pt x="262016" y="415345"/>
                </a:lnTo>
                <a:lnTo>
                  <a:pt x="306879" y="399513"/>
                </a:lnTo>
                <a:lnTo>
                  <a:pt x="346454" y="374669"/>
                </a:lnTo>
                <a:lnTo>
                  <a:pt x="379462" y="342078"/>
                </a:lnTo>
                <a:lnTo>
                  <a:pt x="404623" y="303003"/>
                </a:lnTo>
                <a:lnTo>
                  <a:pt x="420658" y="258706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908348" y="24894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3</a:t>
            </a:r>
            <a:endParaRPr sz="1650">
              <a:latin typeface="Lato"/>
              <a:cs typeface="La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82539" y="5786602"/>
            <a:ext cx="1819910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Аттестация</a:t>
            </a:r>
            <a:r>
              <a:rPr dirty="0" sz="1450" spc="-3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 spc="-15">
                <a:solidFill>
                  <a:srgbClr val="010202"/>
                </a:solidFill>
                <a:latin typeface="Lato"/>
                <a:cs typeface="Lato"/>
              </a:rPr>
              <a:t>партнера</a:t>
            </a:r>
            <a:endParaRPr sz="1450">
              <a:latin typeface="Lato"/>
              <a:cs typeface="La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80297" y="4340873"/>
            <a:ext cx="1246619" cy="1246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98001" y="4304296"/>
            <a:ext cx="1243583" cy="12466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28376" y="4643601"/>
            <a:ext cx="444500" cy="612140"/>
          </a:xfrm>
          <a:custGeom>
            <a:avLst/>
            <a:gdLst/>
            <a:ahLst/>
            <a:cxnLst/>
            <a:rect l="l" t="t" r="r" b="b"/>
            <a:pathLst>
              <a:path w="444500" h="612139">
                <a:moveTo>
                  <a:pt x="176101" y="563700"/>
                </a:moveTo>
                <a:lnTo>
                  <a:pt x="127761" y="563700"/>
                </a:lnTo>
                <a:lnTo>
                  <a:pt x="162750" y="612138"/>
                </a:lnTo>
                <a:lnTo>
                  <a:pt x="176101" y="563700"/>
                </a:lnTo>
                <a:close/>
              </a:path>
              <a:path w="444500" h="612139">
                <a:moveTo>
                  <a:pt x="105486" y="397101"/>
                </a:moveTo>
                <a:lnTo>
                  <a:pt x="60807" y="595183"/>
                </a:lnTo>
                <a:lnTo>
                  <a:pt x="127761" y="563700"/>
                </a:lnTo>
                <a:lnTo>
                  <a:pt x="176101" y="563700"/>
                </a:lnTo>
                <a:lnTo>
                  <a:pt x="208507" y="446134"/>
                </a:lnTo>
                <a:lnTo>
                  <a:pt x="173962" y="446134"/>
                </a:lnTo>
                <a:lnTo>
                  <a:pt x="158114" y="443355"/>
                </a:lnTo>
                <a:lnTo>
                  <a:pt x="131809" y="432500"/>
                </a:lnTo>
                <a:lnTo>
                  <a:pt x="115727" y="417004"/>
                </a:lnTo>
                <a:lnTo>
                  <a:pt x="107681" y="403119"/>
                </a:lnTo>
                <a:lnTo>
                  <a:pt x="105486" y="397101"/>
                </a:lnTo>
                <a:close/>
              </a:path>
              <a:path w="444500" h="612139">
                <a:moveTo>
                  <a:pt x="225513" y="430794"/>
                </a:moveTo>
                <a:lnTo>
                  <a:pt x="270090" y="585480"/>
                </a:lnTo>
                <a:lnTo>
                  <a:pt x="316014" y="525803"/>
                </a:lnTo>
                <a:lnTo>
                  <a:pt x="380350" y="525803"/>
                </a:lnTo>
                <a:lnTo>
                  <a:pt x="356986" y="443985"/>
                </a:lnTo>
                <a:lnTo>
                  <a:pt x="270101" y="443985"/>
                </a:lnTo>
                <a:lnTo>
                  <a:pt x="247942" y="439719"/>
                </a:lnTo>
                <a:lnTo>
                  <a:pt x="231773" y="433791"/>
                </a:lnTo>
                <a:lnTo>
                  <a:pt x="225513" y="430794"/>
                </a:lnTo>
                <a:close/>
              </a:path>
              <a:path w="444500" h="612139">
                <a:moveTo>
                  <a:pt x="380350" y="525803"/>
                </a:moveTo>
                <a:lnTo>
                  <a:pt x="316014" y="525803"/>
                </a:lnTo>
                <a:lnTo>
                  <a:pt x="393369" y="571396"/>
                </a:lnTo>
                <a:lnTo>
                  <a:pt x="380350" y="525803"/>
                </a:lnTo>
                <a:close/>
              </a:path>
              <a:path w="444500" h="612139">
                <a:moveTo>
                  <a:pt x="213169" y="429220"/>
                </a:moveTo>
                <a:lnTo>
                  <a:pt x="196328" y="440392"/>
                </a:lnTo>
                <a:lnTo>
                  <a:pt x="184980" y="445588"/>
                </a:lnTo>
                <a:lnTo>
                  <a:pt x="173962" y="446134"/>
                </a:lnTo>
                <a:lnTo>
                  <a:pt x="208507" y="446134"/>
                </a:lnTo>
                <a:lnTo>
                  <a:pt x="213169" y="429220"/>
                </a:lnTo>
                <a:close/>
              </a:path>
              <a:path w="444500" h="612139">
                <a:moveTo>
                  <a:pt x="342506" y="393279"/>
                </a:moveTo>
                <a:lnTo>
                  <a:pt x="323578" y="429477"/>
                </a:lnTo>
                <a:lnTo>
                  <a:pt x="270101" y="443985"/>
                </a:lnTo>
                <a:lnTo>
                  <a:pt x="356986" y="443985"/>
                </a:lnTo>
                <a:lnTo>
                  <a:pt x="342506" y="393279"/>
                </a:lnTo>
                <a:close/>
              </a:path>
              <a:path w="444500" h="612139">
                <a:moveTo>
                  <a:pt x="172662" y="0"/>
                </a:moveTo>
                <a:lnTo>
                  <a:pt x="153377" y="2055"/>
                </a:lnTo>
                <a:lnTo>
                  <a:pt x="136572" y="11821"/>
                </a:lnTo>
                <a:lnTo>
                  <a:pt x="125950" y="25291"/>
                </a:lnTo>
                <a:lnTo>
                  <a:pt x="116935" y="39754"/>
                </a:lnTo>
                <a:lnTo>
                  <a:pt x="104952" y="52500"/>
                </a:lnTo>
                <a:lnTo>
                  <a:pt x="89219" y="60050"/>
                </a:lnTo>
                <a:lnTo>
                  <a:pt x="72786" y="64220"/>
                </a:lnTo>
                <a:lnTo>
                  <a:pt x="56796" y="70236"/>
                </a:lnTo>
                <a:lnTo>
                  <a:pt x="42392" y="83322"/>
                </a:lnTo>
                <a:lnTo>
                  <a:pt x="34494" y="101186"/>
                </a:lnTo>
                <a:lnTo>
                  <a:pt x="33756" y="118376"/>
                </a:lnTo>
                <a:lnTo>
                  <a:pt x="34895" y="135416"/>
                </a:lnTo>
                <a:lnTo>
                  <a:pt x="32626" y="152830"/>
                </a:lnTo>
                <a:lnTo>
                  <a:pt x="24308" y="168255"/>
                </a:lnTo>
                <a:lnTo>
                  <a:pt x="13450" y="181368"/>
                </a:lnTo>
                <a:lnTo>
                  <a:pt x="4024" y="195712"/>
                </a:lnTo>
                <a:lnTo>
                  <a:pt x="0" y="214831"/>
                </a:lnTo>
                <a:lnTo>
                  <a:pt x="3963" y="233665"/>
                </a:lnTo>
                <a:lnTo>
                  <a:pt x="4088" y="234053"/>
                </a:lnTo>
                <a:lnTo>
                  <a:pt x="13450" y="248299"/>
                </a:lnTo>
                <a:lnTo>
                  <a:pt x="24308" y="261408"/>
                </a:lnTo>
                <a:lnTo>
                  <a:pt x="32626" y="276832"/>
                </a:lnTo>
                <a:lnTo>
                  <a:pt x="34895" y="294247"/>
                </a:lnTo>
                <a:lnTo>
                  <a:pt x="33756" y="311291"/>
                </a:lnTo>
                <a:lnTo>
                  <a:pt x="34494" y="328482"/>
                </a:lnTo>
                <a:lnTo>
                  <a:pt x="42392" y="346339"/>
                </a:lnTo>
                <a:lnTo>
                  <a:pt x="56796" y="359426"/>
                </a:lnTo>
                <a:lnTo>
                  <a:pt x="72786" y="365443"/>
                </a:lnTo>
                <a:lnTo>
                  <a:pt x="89219" y="369617"/>
                </a:lnTo>
                <a:lnTo>
                  <a:pt x="104952" y="377175"/>
                </a:lnTo>
                <a:lnTo>
                  <a:pt x="116935" y="389913"/>
                </a:lnTo>
                <a:lnTo>
                  <a:pt x="125950" y="404372"/>
                </a:lnTo>
                <a:lnTo>
                  <a:pt x="136572" y="417841"/>
                </a:lnTo>
                <a:lnTo>
                  <a:pt x="153377" y="427607"/>
                </a:lnTo>
                <a:lnTo>
                  <a:pt x="172662" y="429662"/>
                </a:lnTo>
                <a:lnTo>
                  <a:pt x="189107" y="425059"/>
                </a:lnTo>
                <a:lnTo>
                  <a:pt x="204836" y="418700"/>
                </a:lnTo>
                <a:lnTo>
                  <a:pt x="221970" y="415491"/>
                </a:lnTo>
                <a:lnTo>
                  <a:pt x="309214" y="415491"/>
                </a:lnTo>
                <a:lnTo>
                  <a:pt x="317981" y="404372"/>
                </a:lnTo>
                <a:lnTo>
                  <a:pt x="326998" y="389913"/>
                </a:lnTo>
                <a:lnTo>
                  <a:pt x="338988" y="377175"/>
                </a:lnTo>
                <a:lnTo>
                  <a:pt x="354714" y="369617"/>
                </a:lnTo>
                <a:lnTo>
                  <a:pt x="371144" y="365443"/>
                </a:lnTo>
                <a:lnTo>
                  <a:pt x="387137" y="359426"/>
                </a:lnTo>
                <a:lnTo>
                  <a:pt x="401548" y="346339"/>
                </a:lnTo>
                <a:lnTo>
                  <a:pt x="409328" y="328737"/>
                </a:lnTo>
                <a:lnTo>
                  <a:pt x="190068" y="328737"/>
                </a:lnTo>
                <a:lnTo>
                  <a:pt x="184873" y="327429"/>
                </a:lnTo>
                <a:lnTo>
                  <a:pt x="180403" y="323543"/>
                </a:lnTo>
                <a:lnTo>
                  <a:pt x="170381" y="307558"/>
                </a:lnTo>
                <a:lnTo>
                  <a:pt x="153027" y="284571"/>
                </a:lnTo>
                <a:lnTo>
                  <a:pt x="131116" y="258601"/>
                </a:lnTo>
                <a:lnTo>
                  <a:pt x="107429" y="233665"/>
                </a:lnTo>
                <a:lnTo>
                  <a:pt x="116061" y="221850"/>
                </a:lnTo>
                <a:lnTo>
                  <a:pt x="129363" y="208352"/>
                </a:lnTo>
                <a:lnTo>
                  <a:pt x="143764" y="196462"/>
                </a:lnTo>
                <a:lnTo>
                  <a:pt x="155689" y="189469"/>
                </a:lnTo>
                <a:lnTo>
                  <a:pt x="258563" y="189469"/>
                </a:lnTo>
                <a:lnTo>
                  <a:pt x="287308" y="166402"/>
                </a:lnTo>
                <a:lnTo>
                  <a:pt x="321576" y="143444"/>
                </a:lnTo>
                <a:lnTo>
                  <a:pt x="410082" y="143444"/>
                </a:lnTo>
                <a:lnTo>
                  <a:pt x="409038" y="135416"/>
                </a:lnTo>
                <a:lnTo>
                  <a:pt x="410178" y="118376"/>
                </a:lnTo>
                <a:lnTo>
                  <a:pt x="409441" y="101186"/>
                </a:lnTo>
                <a:lnTo>
                  <a:pt x="401548" y="83322"/>
                </a:lnTo>
                <a:lnTo>
                  <a:pt x="387137" y="70236"/>
                </a:lnTo>
                <a:lnTo>
                  <a:pt x="371144" y="64220"/>
                </a:lnTo>
                <a:lnTo>
                  <a:pt x="354714" y="60050"/>
                </a:lnTo>
                <a:lnTo>
                  <a:pt x="338988" y="52500"/>
                </a:lnTo>
                <a:lnTo>
                  <a:pt x="326998" y="39754"/>
                </a:lnTo>
                <a:lnTo>
                  <a:pt x="317981" y="25291"/>
                </a:lnTo>
                <a:lnTo>
                  <a:pt x="309213" y="14171"/>
                </a:lnTo>
                <a:lnTo>
                  <a:pt x="221970" y="14171"/>
                </a:lnTo>
                <a:lnTo>
                  <a:pt x="204836" y="10962"/>
                </a:lnTo>
                <a:lnTo>
                  <a:pt x="189107" y="4603"/>
                </a:lnTo>
                <a:lnTo>
                  <a:pt x="172662" y="0"/>
                </a:lnTo>
                <a:close/>
              </a:path>
              <a:path w="444500" h="612139">
                <a:moveTo>
                  <a:pt x="309214" y="415491"/>
                </a:moveTo>
                <a:lnTo>
                  <a:pt x="221970" y="415491"/>
                </a:lnTo>
                <a:lnTo>
                  <a:pt x="239097" y="418700"/>
                </a:lnTo>
                <a:lnTo>
                  <a:pt x="254823" y="425059"/>
                </a:lnTo>
                <a:lnTo>
                  <a:pt x="271271" y="429662"/>
                </a:lnTo>
                <a:lnTo>
                  <a:pt x="290563" y="427607"/>
                </a:lnTo>
                <a:lnTo>
                  <a:pt x="307361" y="417841"/>
                </a:lnTo>
                <a:lnTo>
                  <a:pt x="309214" y="415491"/>
                </a:lnTo>
                <a:close/>
              </a:path>
              <a:path w="444500" h="612139">
                <a:moveTo>
                  <a:pt x="410082" y="143444"/>
                </a:moveTo>
                <a:lnTo>
                  <a:pt x="321576" y="143444"/>
                </a:lnTo>
                <a:lnTo>
                  <a:pt x="325619" y="147511"/>
                </a:lnTo>
                <a:lnTo>
                  <a:pt x="329779" y="152969"/>
                </a:lnTo>
                <a:lnTo>
                  <a:pt x="333365" y="159103"/>
                </a:lnTo>
                <a:lnTo>
                  <a:pt x="335686" y="165199"/>
                </a:lnTo>
                <a:lnTo>
                  <a:pt x="302178" y="195339"/>
                </a:lnTo>
                <a:lnTo>
                  <a:pt x="261278" y="238936"/>
                </a:lnTo>
                <a:lnTo>
                  <a:pt x="222295" y="285561"/>
                </a:lnTo>
                <a:lnTo>
                  <a:pt x="194538" y="324788"/>
                </a:lnTo>
                <a:lnTo>
                  <a:pt x="190068" y="328737"/>
                </a:lnTo>
                <a:lnTo>
                  <a:pt x="409328" y="328737"/>
                </a:lnTo>
                <a:lnTo>
                  <a:pt x="409441" y="328482"/>
                </a:lnTo>
                <a:lnTo>
                  <a:pt x="410178" y="311291"/>
                </a:lnTo>
                <a:lnTo>
                  <a:pt x="409038" y="294247"/>
                </a:lnTo>
                <a:lnTo>
                  <a:pt x="411302" y="276832"/>
                </a:lnTo>
                <a:lnTo>
                  <a:pt x="419627" y="261408"/>
                </a:lnTo>
                <a:lnTo>
                  <a:pt x="430488" y="248299"/>
                </a:lnTo>
                <a:lnTo>
                  <a:pt x="439852" y="234053"/>
                </a:lnTo>
                <a:lnTo>
                  <a:pt x="439977" y="233665"/>
                </a:lnTo>
                <a:lnTo>
                  <a:pt x="443941" y="214831"/>
                </a:lnTo>
                <a:lnTo>
                  <a:pt x="439916" y="195712"/>
                </a:lnTo>
                <a:lnTo>
                  <a:pt x="430488" y="181368"/>
                </a:lnTo>
                <a:lnTo>
                  <a:pt x="419627" y="168255"/>
                </a:lnTo>
                <a:lnTo>
                  <a:pt x="411302" y="152830"/>
                </a:lnTo>
                <a:lnTo>
                  <a:pt x="410082" y="143444"/>
                </a:lnTo>
                <a:close/>
              </a:path>
              <a:path w="444500" h="612139">
                <a:moveTo>
                  <a:pt x="258563" y="189469"/>
                </a:moveTo>
                <a:lnTo>
                  <a:pt x="155689" y="189469"/>
                </a:lnTo>
                <a:lnTo>
                  <a:pt x="167889" y="203264"/>
                </a:lnTo>
                <a:lnTo>
                  <a:pt x="178712" y="218196"/>
                </a:lnTo>
                <a:lnTo>
                  <a:pt x="188580" y="234053"/>
                </a:lnTo>
                <a:lnTo>
                  <a:pt x="197916" y="250620"/>
                </a:lnTo>
                <a:lnTo>
                  <a:pt x="225034" y="220632"/>
                </a:lnTo>
                <a:lnTo>
                  <a:pt x="254979" y="192346"/>
                </a:lnTo>
                <a:lnTo>
                  <a:pt x="258563" y="189469"/>
                </a:lnTo>
                <a:close/>
              </a:path>
              <a:path w="444500" h="612139">
                <a:moveTo>
                  <a:pt x="271271" y="0"/>
                </a:moveTo>
                <a:lnTo>
                  <a:pt x="254823" y="4603"/>
                </a:lnTo>
                <a:lnTo>
                  <a:pt x="239097" y="10962"/>
                </a:lnTo>
                <a:lnTo>
                  <a:pt x="221970" y="14171"/>
                </a:lnTo>
                <a:lnTo>
                  <a:pt x="309213" y="14171"/>
                </a:lnTo>
                <a:lnTo>
                  <a:pt x="307361" y="11821"/>
                </a:lnTo>
                <a:lnTo>
                  <a:pt x="290563" y="2055"/>
                </a:lnTo>
                <a:lnTo>
                  <a:pt x="271271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64268" y="5079747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20" h="421004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5"/>
                </a:lnTo>
                <a:lnTo>
                  <a:pt x="21664" y="303001"/>
                </a:lnTo>
                <a:lnTo>
                  <a:pt x="46825" y="342073"/>
                </a:lnTo>
                <a:lnTo>
                  <a:pt x="79833" y="374662"/>
                </a:lnTo>
                <a:lnTo>
                  <a:pt x="119408" y="399502"/>
                </a:lnTo>
                <a:lnTo>
                  <a:pt x="164272" y="415333"/>
                </a:lnTo>
                <a:lnTo>
                  <a:pt x="213144" y="420890"/>
                </a:lnTo>
                <a:lnTo>
                  <a:pt x="262016" y="415333"/>
                </a:lnTo>
                <a:lnTo>
                  <a:pt x="306879" y="399502"/>
                </a:lnTo>
                <a:lnTo>
                  <a:pt x="346454" y="374662"/>
                </a:lnTo>
                <a:lnTo>
                  <a:pt x="379462" y="342073"/>
                </a:lnTo>
                <a:lnTo>
                  <a:pt x="404623" y="303001"/>
                </a:lnTo>
                <a:lnTo>
                  <a:pt x="420658" y="258705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03817" y="51437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5</a:t>
            </a:r>
            <a:endParaRPr sz="1650">
              <a:latin typeface="Lato"/>
              <a:cs typeface="La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9067" y="5801709"/>
            <a:ext cx="1209675" cy="44894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15265" marR="5080" indent="-203200">
              <a:lnSpc>
                <a:spcPts val="1600"/>
              </a:lnSpc>
              <a:spcBef>
                <a:spcPts val="265"/>
              </a:spcBef>
            </a:pP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Запуск</a:t>
            </a:r>
            <a:r>
              <a:rPr dirty="0" sz="1450" spc="-11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потока  клиентов</a:t>
            </a:r>
            <a:endParaRPr sz="1450">
              <a:latin typeface="Lato"/>
              <a:cs typeface="La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05921" y="4340873"/>
            <a:ext cx="1246619" cy="1246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23625" y="4304296"/>
            <a:ext cx="1246619" cy="12466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86337" y="4636529"/>
            <a:ext cx="588250" cy="588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05547" y="5079747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20" h="421004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5"/>
                </a:lnTo>
                <a:lnTo>
                  <a:pt x="21664" y="303001"/>
                </a:lnTo>
                <a:lnTo>
                  <a:pt x="46825" y="342073"/>
                </a:lnTo>
                <a:lnTo>
                  <a:pt x="79833" y="374662"/>
                </a:lnTo>
                <a:lnTo>
                  <a:pt x="119408" y="399502"/>
                </a:lnTo>
                <a:lnTo>
                  <a:pt x="164272" y="415333"/>
                </a:lnTo>
                <a:lnTo>
                  <a:pt x="213144" y="420890"/>
                </a:lnTo>
                <a:lnTo>
                  <a:pt x="262016" y="415333"/>
                </a:lnTo>
                <a:lnTo>
                  <a:pt x="306879" y="399502"/>
                </a:lnTo>
                <a:lnTo>
                  <a:pt x="346454" y="374662"/>
                </a:lnTo>
                <a:lnTo>
                  <a:pt x="379462" y="342073"/>
                </a:lnTo>
                <a:lnTo>
                  <a:pt x="404623" y="303001"/>
                </a:lnTo>
                <a:lnTo>
                  <a:pt x="420658" y="258705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745100" y="51437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6</a:t>
            </a:r>
            <a:endParaRPr sz="1650">
              <a:latin typeface="Lato"/>
              <a:cs typeface="La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63133" y="5801709"/>
            <a:ext cx="1313180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Первые</a:t>
            </a:r>
            <a:r>
              <a:rPr dirty="0" sz="1450" spc="1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50">
                <a:solidFill>
                  <a:srgbClr val="010202"/>
                </a:solidFill>
                <a:latin typeface="Lato"/>
                <a:cs typeface="Lato"/>
              </a:rPr>
              <a:t>деньги</a:t>
            </a:r>
            <a:endParaRPr sz="1450">
              <a:latin typeface="Lato"/>
              <a:cs typeface="La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55929" y="4340873"/>
            <a:ext cx="1246619" cy="12466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70585" y="4304296"/>
            <a:ext cx="1246619" cy="12466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87897" y="4651413"/>
            <a:ext cx="597535" cy="650240"/>
          </a:xfrm>
          <a:custGeom>
            <a:avLst/>
            <a:gdLst/>
            <a:ahLst/>
            <a:cxnLst/>
            <a:rect l="l" t="t" r="r" b="b"/>
            <a:pathLst>
              <a:path w="597534" h="650239">
                <a:moveTo>
                  <a:pt x="98348" y="476249"/>
                </a:moveTo>
                <a:lnTo>
                  <a:pt x="102858" y="516889"/>
                </a:lnTo>
                <a:lnTo>
                  <a:pt x="107984" y="549909"/>
                </a:lnTo>
                <a:lnTo>
                  <a:pt x="112697" y="575309"/>
                </a:lnTo>
                <a:lnTo>
                  <a:pt x="115963" y="598169"/>
                </a:lnTo>
                <a:lnTo>
                  <a:pt x="127542" y="618489"/>
                </a:lnTo>
                <a:lnTo>
                  <a:pt x="155713" y="634999"/>
                </a:lnTo>
                <a:lnTo>
                  <a:pt x="197025" y="646429"/>
                </a:lnTo>
                <a:lnTo>
                  <a:pt x="248031" y="650239"/>
                </a:lnTo>
                <a:lnTo>
                  <a:pt x="299043" y="646429"/>
                </a:lnTo>
                <a:lnTo>
                  <a:pt x="340360" y="634999"/>
                </a:lnTo>
                <a:lnTo>
                  <a:pt x="368531" y="618489"/>
                </a:lnTo>
                <a:lnTo>
                  <a:pt x="380111" y="598169"/>
                </a:lnTo>
                <a:lnTo>
                  <a:pt x="383377" y="575309"/>
                </a:lnTo>
                <a:lnTo>
                  <a:pt x="388089" y="549909"/>
                </a:lnTo>
                <a:lnTo>
                  <a:pt x="393216" y="516889"/>
                </a:lnTo>
                <a:lnTo>
                  <a:pt x="395752" y="494029"/>
                </a:lnTo>
                <a:lnTo>
                  <a:pt x="248031" y="494029"/>
                </a:lnTo>
                <a:lnTo>
                  <a:pt x="223409" y="492759"/>
                </a:lnTo>
                <a:lnTo>
                  <a:pt x="183100" y="491489"/>
                </a:lnTo>
                <a:lnTo>
                  <a:pt x="137836" y="486409"/>
                </a:lnTo>
                <a:lnTo>
                  <a:pt x="98348" y="476249"/>
                </a:lnTo>
                <a:close/>
              </a:path>
              <a:path w="597534" h="650239">
                <a:moveTo>
                  <a:pt x="397725" y="476249"/>
                </a:moveTo>
                <a:lnTo>
                  <a:pt x="358237" y="486409"/>
                </a:lnTo>
                <a:lnTo>
                  <a:pt x="312972" y="491489"/>
                </a:lnTo>
                <a:lnTo>
                  <a:pt x="272660" y="492759"/>
                </a:lnTo>
                <a:lnTo>
                  <a:pt x="248031" y="494029"/>
                </a:lnTo>
                <a:lnTo>
                  <a:pt x="395752" y="494029"/>
                </a:lnTo>
                <a:lnTo>
                  <a:pt x="397725" y="476249"/>
                </a:lnTo>
                <a:close/>
              </a:path>
              <a:path w="597534" h="650239">
                <a:moveTo>
                  <a:pt x="230182" y="344169"/>
                </a:moveTo>
                <a:lnTo>
                  <a:pt x="205689" y="344169"/>
                </a:lnTo>
                <a:lnTo>
                  <a:pt x="205155" y="350519"/>
                </a:lnTo>
                <a:lnTo>
                  <a:pt x="204508" y="356869"/>
                </a:lnTo>
                <a:lnTo>
                  <a:pt x="203606" y="363219"/>
                </a:lnTo>
                <a:lnTo>
                  <a:pt x="160820" y="364489"/>
                </a:lnTo>
                <a:lnTo>
                  <a:pt x="118030" y="369569"/>
                </a:lnTo>
                <a:lnTo>
                  <a:pt x="85113" y="377189"/>
                </a:lnTo>
                <a:lnTo>
                  <a:pt x="71945" y="388619"/>
                </a:lnTo>
                <a:lnTo>
                  <a:pt x="76755" y="419099"/>
                </a:lnTo>
                <a:lnTo>
                  <a:pt x="99328" y="458469"/>
                </a:lnTo>
                <a:lnTo>
                  <a:pt x="139438" y="468629"/>
                </a:lnTo>
                <a:lnTo>
                  <a:pt x="192023" y="474979"/>
                </a:lnTo>
                <a:lnTo>
                  <a:pt x="248031" y="476249"/>
                </a:lnTo>
                <a:lnTo>
                  <a:pt x="304046" y="474979"/>
                </a:lnTo>
                <a:lnTo>
                  <a:pt x="356635" y="468629"/>
                </a:lnTo>
                <a:lnTo>
                  <a:pt x="396746" y="458469"/>
                </a:lnTo>
                <a:lnTo>
                  <a:pt x="419319" y="419099"/>
                </a:lnTo>
                <a:lnTo>
                  <a:pt x="419920" y="415289"/>
                </a:lnTo>
                <a:lnTo>
                  <a:pt x="247904" y="415289"/>
                </a:lnTo>
                <a:lnTo>
                  <a:pt x="182785" y="412749"/>
                </a:lnTo>
                <a:lnTo>
                  <a:pt x="129608" y="408939"/>
                </a:lnTo>
                <a:lnTo>
                  <a:pt x="93754" y="401319"/>
                </a:lnTo>
                <a:lnTo>
                  <a:pt x="80606" y="392429"/>
                </a:lnTo>
                <a:lnTo>
                  <a:pt x="89748" y="386079"/>
                </a:lnTo>
                <a:lnTo>
                  <a:pt x="115123" y="379729"/>
                </a:lnTo>
                <a:lnTo>
                  <a:pt x="153660" y="374649"/>
                </a:lnTo>
                <a:lnTo>
                  <a:pt x="202285" y="372109"/>
                </a:lnTo>
                <a:lnTo>
                  <a:pt x="227398" y="372109"/>
                </a:lnTo>
                <a:lnTo>
                  <a:pt x="227571" y="370839"/>
                </a:lnTo>
                <a:lnTo>
                  <a:pt x="385520" y="370839"/>
                </a:lnTo>
                <a:lnTo>
                  <a:pt x="373513" y="368299"/>
                </a:lnTo>
                <a:lnTo>
                  <a:pt x="327720" y="364489"/>
                </a:lnTo>
                <a:lnTo>
                  <a:pt x="283806" y="363219"/>
                </a:lnTo>
                <a:lnTo>
                  <a:pt x="283887" y="361949"/>
                </a:lnTo>
                <a:lnTo>
                  <a:pt x="228663" y="361949"/>
                </a:lnTo>
                <a:lnTo>
                  <a:pt x="230182" y="344169"/>
                </a:lnTo>
                <a:close/>
              </a:path>
              <a:path w="597534" h="650239">
                <a:moveTo>
                  <a:pt x="391523" y="372109"/>
                </a:moveTo>
                <a:lnTo>
                  <a:pt x="283324" y="372109"/>
                </a:lnTo>
                <a:lnTo>
                  <a:pt x="335721" y="374649"/>
                </a:lnTo>
                <a:lnTo>
                  <a:pt x="377517" y="379729"/>
                </a:lnTo>
                <a:lnTo>
                  <a:pt x="405182" y="386079"/>
                </a:lnTo>
                <a:lnTo>
                  <a:pt x="415188" y="392429"/>
                </a:lnTo>
                <a:lnTo>
                  <a:pt x="402042" y="401319"/>
                </a:lnTo>
                <a:lnTo>
                  <a:pt x="366193" y="408939"/>
                </a:lnTo>
                <a:lnTo>
                  <a:pt x="313020" y="412749"/>
                </a:lnTo>
                <a:lnTo>
                  <a:pt x="247904" y="415289"/>
                </a:lnTo>
                <a:lnTo>
                  <a:pt x="419920" y="415289"/>
                </a:lnTo>
                <a:lnTo>
                  <a:pt x="424129" y="388619"/>
                </a:lnTo>
                <a:lnTo>
                  <a:pt x="409533" y="375919"/>
                </a:lnTo>
                <a:lnTo>
                  <a:pt x="391523" y="372109"/>
                </a:lnTo>
                <a:close/>
              </a:path>
              <a:path w="597534" h="650239">
                <a:moveTo>
                  <a:pt x="227398" y="372109"/>
                </a:moveTo>
                <a:lnTo>
                  <a:pt x="202285" y="372109"/>
                </a:lnTo>
                <a:lnTo>
                  <a:pt x="200830" y="379729"/>
                </a:lnTo>
                <a:lnTo>
                  <a:pt x="199177" y="388619"/>
                </a:lnTo>
                <a:lnTo>
                  <a:pt x="197309" y="397509"/>
                </a:lnTo>
                <a:lnTo>
                  <a:pt x="195211" y="406399"/>
                </a:lnTo>
                <a:lnTo>
                  <a:pt x="221627" y="406399"/>
                </a:lnTo>
                <a:lnTo>
                  <a:pt x="223404" y="397509"/>
                </a:lnTo>
                <a:lnTo>
                  <a:pt x="224975" y="388619"/>
                </a:lnTo>
                <a:lnTo>
                  <a:pt x="226358" y="379729"/>
                </a:lnTo>
                <a:lnTo>
                  <a:pt x="227398" y="372109"/>
                </a:lnTo>
                <a:close/>
              </a:path>
              <a:path w="597534" h="650239">
                <a:moveTo>
                  <a:pt x="385520" y="370839"/>
                </a:moveTo>
                <a:lnTo>
                  <a:pt x="257797" y="370839"/>
                </a:lnTo>
                <a:lnTo>
                  <a:pt x="257335" y="379729"/>
                </a:lnTo>
                <a:lnTo>
                  <a:pt x="257021" y="388619"/>
                </a:lnTo>
                <a:lnTo>
                  <a:pt x="256950" y="392429"/>
                </a:lnTo>
                <a:lnTo>
                  <a:pt x="256844" y="406399"/>
                </a:lnTo>
                <a:lnTo>
                  <a:pt x="283260" y="406399"/>
                </a:lnTo>
                <a:lnTo>
                  <a:pt x="283026" y="397509"/>
                </a:lnTo>
                <a:lnTo>
                  <a:pt x="283152" y="377189"/>
                </a:lnTo>
                <a:lnTo>
                  <a:pt x="283324" y="372109"/>
                </a:lnTo>
                <a:lnTo>
                  <a:pt x="391523" y="372109"/>
                </a:lnTo>
                <a:lnTo>
                  <a:pt x="385520" y="370839"/>
                </a:lnTo>
                <a:close/>
              </a:path>
              <a:path w="597534" h="650239">
                <a:moveTo>
                  <a:pt x="403126" y="53339"/>
                </a:moveTo>
                <a:lnTo>
                  <a:pt x="389239" y="54609"/>
                </a:lnTo>
                <a:lnTo>
                  <a:pt x="378117" y="60959"/>
                </a:lnTo>
                <a:lnTo>
                  <a:pt x="371663" y="72389"/>
                </a:lnTo>
                <a:lnTo>
                  <a:pt x="370633" y="86359"/>
                </a:lnTo>
                <a:lnTo>
                  <a:pt x="374752" y="100329"/>
                </a:lnTo>
                <a:lnTo>
                  <a:pt x="383743" y="115569"/>
                </a:lnTo>
                <a:lnTo>
                  <a:pt x="366603" y="120649"/>
                </a:lnTo>
                <a:lnTo>
                  <a:pt x="352906" y="128269"/>
                </a:lnTo>
                <a:lnTo>
                  <a:pt x="343825" y="138429"/>
                </a:lnTo>
                <a:lnTo>
                  <a:pt x="340537" y="151129"/>
                </a:lnTo>
                <a:lnTo>
                  <a:pt x="340537" y="158749"/>
                </a:lnTo>
                <a:lnTo>
                  <a:pt x="344424" y="166369"/>
                </a:lnTo>
                <a:lnTo>
                  <a:pt x="350837" y="171449"/>
                </a:lnTo>
                <a:lnTo>
                  <a:pt x="314981" y="204469"/>
                </a:lnTo>
                <a:lnTo>
                  <a:pt x="287415" y="247649"/>
                </a:lnTo>
                <a:lnTo>
                  <a:pt x="268471" y="300989"/>
                </a:lnTo>
                <a:lnTo>
                  <a:pt x="258483" y="361949"/>
                </a:lnTo>
                <a:lnTo>
                  <a:pt x="283887" y="361949"/>
                </a:lnTo>
                <a:lnTo>
                  <a:pt x="284289" y="355599"/>
                </a:lnTo>
                <a:lnTo>
                  <a:pt x="285216" y="347979"/>
                </a:lnTo>
                <a:lnTo>
                  <a:pt x="286105" y="340359"/>
                </a:lnTo>
                <a:lnTo>
                  <a:pt x="292391" y="340359"/>
                </a:lnTo>
                <a:lnTo>
                  <a:pt x="311327" y="336549"/>
                </a:lnTo>
                <a:lnTo>
                  <a:pt x="364497" y="336549"/>
                </a:lnTo>
                <a:lnTo>
                  <a:pt x="369236" y="335279"/>
                </a:lnTo>
                <a:lnTo>
                  <a:pt x="370460" y="334009"/>
                </a:lnTo>
                <a:lnTo>
                  <a:pt x="291833" y="334009"/>
                </a:lnTo>
                <a:lnTo>
                  <a:pt x="286981" y="331469"/>
                </a:lnTo>
                <a:lnTo>
                  <a:pt x="298472" y="283209"/>
                </a:lnTo>
                <a:lnTo>
                  <a:pt x="316818" y="241299"/>
                </a:lnTo>
                <a:lnTo>
                  <a:pt x="341326" y="208279"/>
                </a:lnTo>
                <a:lnTo>
                  <a:pt x="371297" y="182879"/>
                </a:lnTo>
                <a:lnTo>
                  <a:pt x="433688" y="182879"/>
                </a:lnTo>
                <a:lnTo>
                  <a:pt x="430575" y="180339"/>
                </a:lnTo>
                <a:lnTo>
                  <a:pt x="426095" y="171449"/>
                </a:lnTo>
                <a:lnTo>
                  <a:pt x="409308" y="171449"/>
                </a:lnTo>
                <a:lnTo>
                  <a:pt x="406565" y="157479"/>
                </a:lnTo>
                <a:lnTo>
                  <a:pt x="420865" y="154939"/>
                </a:lnTo>
                <a:lnTo>
                  <a:pt x="420350" y="148589"/>
                </a:lnTo>
                <a:lnTo>
                  <a:pt x="420420" y="139699"/>
                </a:lnTo>
                <a:lnTo>
                  <a:pt x="421251" y="133349"/>
                </a:lnTo>
                <a:lnTo>
                  <a:pt x="422605" y="128269"/>
                </a:lnTo>
                <a:lnTo>
                  <a:pt x="467896" y="128269"/>
                </a:lnTo>
                <a:lnTo>
                  <a:pt x="474389" y="121919"/>
                </a:lnTo>
                <a:lnTo>
                  <a:pt x="483730" y="118109"/>
                </a:lnTo>
                <a:lnTo>
                  <a:pt x="562623" y="118109"/>
                </a:lnTo>
                <a:lnTo>
                  <a:pt x="554037" y="115569"/>
                </a:lnTo>
                <a:lnTo>
                  <a:pt x="563020" y="100329"/>
                </a:lnTo>
                <a:lnTo>
                  <a:pt x="567134" y="86359"/>
                </a:lnTo>
                <a:lnTo>
                  <a:pt x="566099" y="72389"/>
                </a:lnTo>
                <a:lnTo>
                  <a:pt x="562509" y="66039"/>
                </a:lnTo>
                <a:lnTo>
                  <a:pt x="433641" y="66039"/>
                </a:lnTo>
                <a:lnTo>
                  <a:pt x="418389" y="57149"/>
                </a:lnTo>
                <a:lnTo>
                  <a:pt x="403126" y="53339"/>
                </a:lnTo>
                <a:close/>
              </a:path>
              <a:path w="597534" h="650239">
                <a:moveTo>
                  <a:pt x="195170" y="326389"/>
                </a:moveTo>
                <a:lnTo>
                  <a:pt x="183629" y="326389"/>
                </a:lnTo>
                <a:lnTo>
                  <a:pt x="191808" y="331469"/>
                </a:lnTo>
                <a:lnTo>
                  <a:pt x="198412" y="337819"/>
                </a:lnTo>
                <a:lnTo>
                  <a:pt x="201307" y="347979"/>
                </a:lnTo>
                <a:lnTo>
                  <a:pt x="204000" y="346709"/>
                </a:lnTo>
                <a:lnTo>
                  <a:pt x="205689" y="344169"/>
                </a:lnTo>
                <a:lnTo>
                  <a:pt x="230182" y="344169"/>
                </a:lnTo>
                <a:lnTo>
                  <a:pt x="230616" y="339089"/>
                </a:lnTo>
                <a:lnTo>
                  <a:pt x="230683" y="336549"/>
                </a:lnTo>
                <a:lnTo>
                  <a:pt x="206197" y="336549"/>
                </a:lnTo>
                <a:lnTo>
                  <a:pt x="206197" y="335279"/>
                </a:lnTo>
                <a:lnTo>
                  <a:pt x="201744" y="331469"/>
                </a:lnTo>
                <a:lnTo>
                  <a:pt x="196892" y="327659"/>
                </a:lnTo>
                <a:lnTo>
                  <a:pt x="195170" y="326389"/>
                </a:lnTo>
                <a:close/>
              </a:path>
              <a:path w="597534" h="650239">
                <a:moveTo>
                  <a:pt x="364497" y="336549"/>
                </a:moveTo>
                <a:lnTo>
                  <a:pt x="311327" y="336549"/>
                </a:lnTo>
                <a:lnTo>
                  <a:pt x="314754" y="339089"/>
                </a:lnTo>
                <a:lnTo>
                  <a:pt x="320436" y="340359"/>
                </a:lnTo>
                <a:lnTo>
                  <a:pt x="328933" y="342899"/>
                </a:lnTo>
                <a:lnTo>
                  <a:pt x="340804" y="342899"/>
                </a:lnTo>
                <a:lnTo>
                  <a:pt x="364497" y="336549"/>
                </a:lnTo>
                <a:close/>
              </a:path>
              <a:path w="597534" h="650239">
                <a:moveTo>
                  <a:pt x="71996" y="271779"/>
                </a:moveTo>
                <a:lnTo>
                  <a:pt x="84264" y="293369"/>
                </a:lnTo>
                <a:lnTo>
                  <a:pt x="102007" y="316229"/>
                </a:lnTo>
                <a:lnTo>
                  <a:pt x="124440" y="332739"/>
                </a:lnTo>
                <a:lnTo>
                  <a:pt x="150774" y="337819"/>
                </a:lnTo>
                <a:lnTo>
                  <a:pt x="164221" y="335279"/>
                </a:lnTo>
                <a:lnTo>
                  <a:pt x="173759" y="332739"/>
                </a:lnTo>
                <a:lnTo>
                  <a:pt x="180019" y="328929"/>
                </a:lnTo>
                <a:lnTo>
                  <a:pt x="183629" y="326389"/>
                </a:lnTo>
                <a:lnTo>
                  <a:pt x="195170" y="326389"/>
                </a:lnTo>
                <a:lnTo>
                  <a:pt x="191724" y="323849"/>
                </a:lnTo>
                <a:lnTo>
                  <a:pt x="186397" y="320039"/>
                </a:lnTo>
                <a:lnTo>
                  <a:pt x="185892" y="314959"/>
                </a:lnTo>
                <a:lnTo>
                  <a:pt x="183822" y="309879"/>
                </a:lnTo>
                <a:lnTo>
                  <a:pt x="179472" y="302259"/>
                </a:lnTo>
                <a:lnTo>
                  <a:pt x="172123" y="293369"/>
                </a:lnTo>
                <a:lnTo>
                  <a:pt x="149569" y="278129"/>
                </a:lnTo>
                <a:lnTo>
                  <a:pt x="98065" y="278129"/>
                </a:lnTo>
                <a:lnTo>
                  <a:pt x="71996" y="271779"/>
                </a:lnTo>
                <a:close/>
              </a:path>
              <a:path w="597534" h="650239">
                <a:moveTo>
                  <a:pt x="192045" y="171449"/>
                </a:moveTo>
                <a:lnTo>
                  <a:pt x="166192" y="171449"/>
                </a:lnTo>
                <a:lnTo>
                  <a:pt x="184186" y="204469"/>
                </a:lnTo>
                <a:lnTo>
                  <a:pt x="197732" y="242569"/>
                </a:lnTo>
                <a:lnTo>
                  <a:pt x="205525" y="287019"/>
                </a:lnTo>
                <a:lnTo>
                  <a:pt x="206260" y="336549"/>
                </a:lnTo>
                <a:lnTo>
                  <a:pt x="230683" y="336549"/>
                </a:lnTo>
                <a:lnTo>
                  <a:pt x="231117" y="320039"/>
                </a:lnTo>
                <a:lnTo>
                  <a:pt x="231098" y="314959"/>
                </a:lnTo>
                <a:lnTo>
                  <a:pt x="230456" y="295909"/>
                </a:lnTo>
                <a:lnTo>
                  <a:pt x="228523" y="276859"/>
                </a:lnTo>
                <a:lnTo>
                  <a:pt x="233819" y="271779"/>
                </a:lnTo>
                <a:lnTo>
                  <a:pt x="237771" y="266699"/>
                </a:lnTo>
                <a:lnTo>
                  <a:pt x="227291" y="266699"/>
                </a:lnTo>
                <a:lnTo>
                  <a:pt x="218278" y="228599"/>
                </a:lnTo>
                <a:lnTo>
                  <a:pt x="204846" y="194309"/>
                </a:lnTo>
                <a:lnTo>
                  <a:pt x="192045" y="171449"/>
                </a:lnTo>
                <a:close/>
              </a:path>
              <a:path w="597534" h="650239">
                <a:moveTo>
                  <a:pt x="369538" y="275589"/>
                </a:moveTo>
                <a:lnTo>
                  <a:pt x="320624" y="297179"/>
                </a:lnTo>
                <a:lnTo>
                  <a:pt x="308330" y="330199"/>
                </a:lnTo>
                <a:lnTo>
                  <a:pt x="299745" y="332739"/>
                </a:lnTo>
                <a:lnTo>
                  <a:pt x="291833" y="334009"/>
                </a:lnTo>
                <a:lnTo>
                  <a:pt x="370460" y="334009"/>
                </a:lnTo>
                <a:lnTo>
                  <a:pt x="386372" y="317499"/>
                </a:lnTo>
                <a:lnTo>
                  <a:pt x="401212" y="297179"/>
                </a:lnTo>
                <a:lnTo>
                  <a:pt x="422757" y="281939"/>
                </a:lnTo>
                <a:lnTo>
                  <a:pt x="398362" y="276859"/>
                </a:lnTo>
                <a:lnTo>
                  <a:pt x="369538" y="275589"/>
                </a:lnTo>
                <a:close/>
              </a:path>
              <a:path w="597534" h="650239">
                <a:moveTo>
                  <a:pt x="123150" y="275589"/>
                </a:moveTo>
                <a:lnTo>
                  <a:pt x="98065" y="278129"/>
                </a:lnTo>
                <a:lnTo>
                  <a:pt x="149569" y="278129"/>
                </a:lnTo>
                <a:lnTo>
                  <a:pt x="147689" y="276859"/>
                </a:lnTo>
                <a:lnTo>
                  <a:pt x="123150" y="275589"/>
                </a:lnTo>
                <a:close/>
              </a:path>
              <a:path w="597534" h="650239">
                <a:moveTo>
                  <a:pt x="504151" y="236219"/>
                </a:moveTo>
                <a:lnTo>
                  <a:pt x="433628" y="236219"/>
                </a:lnTo>
                <a:lnTo>
                  <a:pt x="438039" y="252729"/>
                </a:lnTo>
                <a:lnTo>
                  <a:pt x="445909" y="266699"/>
                </a:lnTo>
                <a:lnTo>
                  <a:pt x="456456" y="275589"/>
                </a:lnTo>
                <a:lnTo>
                  <a:pt x="468896" y="278129"/>
                </a:lnTo>
                <a:lnTo>
                  <a:pt x="481329" y="275589"/>
                </a:lnTo>
                <a:lnTo>
                  <a:pt x="491872" y="266699"/>
                </a:lnTo>
                <a:lnTo>
                  <a:pt x="499741" y="252729"/>
                </a:lnTo>
                <a:lnTo>
                  <a:pt x="504151" y="236219"/>
                </a:lnTo>
                <a:close/>
              </a:path>
              <a:path w="597534" h="650239">
                <a:moveTo>
                  <a:pt x="292404" y="146049"/>
                </a:moveTo>
                <a:lnTo>
                  <a:pt x="270621" y="157479"/>
                </a:lnTo>
                <a:lnTo>
                  <a:pt x="247667" y="175259"/>
                </a:lnTo>
                <a:lnTo>
                  <a:pt x="230159" y="196849"/>
                </a:lnTo>
                <a:lnTo>
                  <a:pt x="224713" y="223519"/>
                </a:lnTo>
                <a:lnTo>
                  <a:pt x="226955" y="236219"/>
                </a:lnTo>
                <a:lnTo>
                  <a:pt x="230133" y="246379"/>
                </a:lnTo>
                <a:lnTo>
                  <a:pt x="233582" y="252729"/>
                </a:lnTo>
                <a:lnTo>
                  <a:pt x="236639" y="256539"/>
                </a:lnTo>
                <a:lnTo>
                  <a:pt x="233578" y="260349"/>
                </a:lnTo>
                <a:lnTo>
                  <a:pt x="230378" y="264159"/>
                </a:lnTo>
                <a:lnTo>
                  <a:pt x="227291" y="266699"/>
                </a:lnTo>
                <a:lnTo>
                  <a:pt x="237771" y="266699"/>
                </a:lnTo>
                <a:lnTo>
                  <a:pt x="238760" y="265429"/>
                </a:lnTo>
                <a:lnTo>
                  <a:pt x="242976" y="259079"/>
                </a:lnTo>
                <a:lnTo>
                  <a:pt x="247081" y="259079"/>
                </a:lnTo>
                <a:lnTo>
                  <a:pt x="286461" y="220979"/>
                </a:lnTo>
                <a:lnTo>
                  <a:pt x="288102" y="196849"/>
                </a:lnTo>
                <a:lnTo>
                  <a:pt x="286234" y="171449"/>
                </a:lnTo>
                <a:lnTo>
                  <a:pt x="292404" y="146049"/>
                </a:lnTo>
                <a:close/>
              </a:path>
              <a:path w="597534" h="650239">
                <a:moveTo>
                  <a:pt x="433688" y="182879"/>
                </a:moveTo>
                <a:lnTo>
                  <a:pt x="371297" y="182879"/>
                </a:lnTo>
                <a:lnTo>
                  <a:pt x="375246" y="184149"/>
                </a:lnTo>
                <a:lnTo>
                  <a:pt x="379387" y="185419"/>
                </a:lnTo>
                <a:lnTo>
                  <a:pt x="383794" y="185419"/>
                </a:lnTo>
                <a:lnTo>
                  <a:pt x="374737" y="200659"/>
                </a:lnTo>
                <a:lnTo>
                  <a:pt x="370574" y="215899"/>
                </a:lnTo>
                <a:lnTo>
                  <a:pt x="371587" y="229869"/>
                </a:lnTo>
                <a:lnTo>
                  <a:pt x="378053" y="241299"/>
                </a:lnTo>
                <a:lnTo>
                  <a:pt x="389187" y="247649"/>
                </a:lnTo>
                <a:lnTo>
                  <a:pt x="403088" y="248919"/>
                </a:lnTo>
                <a:lnTo>
                  <a:pt x="418365" y="245109"/>
                </a:lnTo>
                <a:lnTo>
                  <a:pt x="433628" y="236219"/>
                </a:lnTo>
                <a:lnTo>
                  <a:pt x="562588" y="236219"/>
                </a:lnTo>
                <a:lnTo>
                  <a:pt x="566181" y="229869"/>
                </a:lnTo>
                <a:lnTo>
                  <a:pt x="567194" y="215899"/>
                </a:lnTo>
                <a:lnTo>
                  <a:pt x="563036" y="200659"/>
                </a:lnTo>
                <a:lnTo>
                  <a:pt x="556454" y="190499"/>
                </a:lnTo>
                <a:lnTo>
                  <a:pt x="447519" y="190499"/>
                </a:lnTo>
                <a:lnTo>
                  <a:pt x="438357" y="186689"/>
                </a:lnTo>
                <a:lnTo>
                  <a:pt x="433688" y="182879"/>
                </a:lnTo>
                <a:close/>
              </a:path>
              <a:path w="597534" h="650239">
                <a:moveTo>
                  <a:pt x="562588" y="236219"/>
                </a:moveTo>
                <a:lnTo>
                  <a:pt x="504151" y="236219"/>
                </a:lnTo>
                <a:lnTo>
                  <a:pt x="519414" y="245109"/>
                </a:lnTo>
                <a:lnTo>
                  <a:pt x="534690" y="248919"/>
                </a:lnTo>
                <a:lnTo>
                  <a:pt x="548587" y="247649"/>
                </a:lnTo>
                <a:lnTo>
                  <a:pt x="559714" y="241299"/>
                </a:lnTo>
                <a:lnTo>
                  <a:pt x="562588" y="236219"/>
                </a:lnTo>
                <a:close/>
              </a:path>
              <a:path w="597534" h="650239">
                <a:moveTo>
                  <a:pt x="186781" y="162559"/>
                </a:moveTo>
                <a:lnTo>
                  <a:pt x="67906" y="162559"/>
                </a:lnTo>
                <a:lnTo>
                  <a:pt x="70505" y="175259"/>
                </a:lnTo>
                <a:lnTo>
                  <a:pt x="75934" y="186689"/>
                </a:lnTo>
                <a:lnTo>
                  <a:pt x="83642" y="194309"/>
                </a:lnTo>
                <a:lnTo>
                  <a:pt x="93078" y="196849"/>
                </a:lnTo>
                <a:lnTo>
                  <a:pt x="102834" y="195579"/>
                </a:lnTo>
                <a:lnTo>
                  <a:pt x="111393" y="187959"/>
                </a:lnTo>
                <a:lnTo>
                  <a:pt x="118097" y="177799"/>
                </a:lnTo>
                <a:lnTo>
                  <a:pt x="122288" y="165099"/>
                </a:lnTo>
                <a:lnTo>
                  <a:pt x="188489" y="165099"/>
                </a:lnTo>
                <a:lnTo>
                  <a:pt x="187778" y="163829"/>
                </a:lnTo>
                <a:lnTo>
                  <a:pt x="186781" y="162559"/>
                </a:lnTo>
                <a:close/>
              </a:path>
              <a:path w="597534" h="650239">
                <a:moveTo>
                  <a:pt x="494753" y="139699"/>
                </a:moveTo>
                <a:lnTo>
                  <a:pt x="485724" y="140969"/>
                </a:lnTo>
                <a:lnTo>
                  <a:pt x="483374" y="147319"/>
                </a:lnTo>
                <a:lnTo>
                  <a:pt x="481101" y="160019"/>
                </a:lnTo>
                <a:lnTo>
                  <a:pt x="478057" y="172719"/>
                </a:lnTo>
                <a:lnTo>
                  <a:pt x="473268" y="181609"/>
                </a:lnTo>
                <a:lnTo>
                  <a:pt x="466474" y="187959"/>
                </a:lnTo>
                <a:lnTo>
                  <a:pt x="457415" y="190499"/>
                </a:lnTo>
                <a:lnTo>
                  <a:pt x="556454" y="190499"/>
                </a:lnTo>
                <a:lnTo>
                  <a:pt x="553986" y="186689"/>
                </a:lnTo>
                <a:lnTo>
                  <a:pt x="571176" y="181609"/>
                </a:lnTo>
                <a:lnTo>
                  <a:pt x="582632" y="175259"/>
                </a:lnTo>
                <a:lnTo>
                  <a:pt x="518071" y="175259"/>
                </a:lnTo>
                <a:lnTo>
                  <a:pt x="500227" y="173989"/>
                </a:lnTo>
                <a:lnTo>
                  <a:pt x="501345" y="170179"/>
                </a:lnTo>
                <a:lnTo>
                  <a:pt x="503504" y="162559"/>
                </a:lnTo>
                <a:lnTo>
                  <a:pt x="499694" y="140969"/>
                </a:lnTo>
                <a:lnTo>
                  <a:pt x="494753" y="139699"/>
                </a:lnTo>
                <a:close/>
              </a:path>
              <a:path w="597534" h="650239">
                <a:moveTo>
                  <a:pt x="188489" y="165099"/>
                </a:moveTo>
                <a:lnTo>
                  <a:pt x="122288" y="165099"/>
                </a:lnTo>
                <a:lnTo>
                  <a:pt x="133639" y="172719"/>
                </a:lnTo>
                <a:lnTo>
                  <a:pt x="145229" y="176529"/>
                </a:lnTo>
                <a:lnTo>
                  <a:pt x="155997" y="176529"/>
                </a:lnTo>
                <a:lnTo>
                  <a:pt x="164884" y="172719"/>
                </a:lnTo>
                <a:lnTo>
                  <a:pt x="165404" y="171449"/>
                </a:lnTo>
                <a:lnTo>
                  <a:pt x="192045" y="171449"/>
                </a:lnTo>
                <a:lnTo>
                  <a:pt x="188489" y="165099"/>
                </a:lnTo>
                <a:close/>
              </a:path>
              <a:path w="597534" h="650239">
                <a:moveTo>
                  <a:pt x="591769" y="135889"/>
                </a:moveTo>
                <a:lnTo>
                  <a:pt x="529501" y="135889"/>
                </a:lnTo>
                <a:lnTo>
                  <a:pt x="532231" y="149859"/>
                </a:lnTo>
                <a:lnTo>
                  <a:pt x="518985" y="152399"/>
                </a:lnTo>
                <a:lnTo>
                  <a:pt x="520522" y="162559"/>
                </a:lnTo>
                <a:lnTo>
                  <a:pt x="519506" y="168909"/>
                </a:lnTo>
                <a:lnTo>
                  <a:pt x="518071" y="175259"/>
                </a:lnTo>
                <a:lnTo>
                  <a:pt x="582632" y="175259"/>
                </a:lnTo>
                <a:lnTo>
                  <a:pt x="584923" y="173989"/>
                </a:lnTo>
                <a:lnTo>
                  <a:pt x="594041" y="163829"/>
                </a:lnTo>
                <a:lnTo>
                  <a:pt x="597344" y="151129"/>
                </a:lnTo>
                <a:lnTo>
                  <a:pt x="594046" y="138429"/>
                </a:lnTo>
                <a:lnTo>
                  <a:pt x="591769" y="135889"/>
                </a:lnTo>
                <a:close/>
              </a:path>
              <a:path w="597534" h="650239">
                <a:moveTo>
                  <a:pt x="52917" y="20319"/>
                </a:moveTo>
                <a:lnTo>
                  <a:pt x="42175" y="20319"/>
                </a:lnTo>
                <a:lnTo>
                  <a:pt x="33312" y="25399"/>
                </a:lnTo>
                <a:lnTo>
                  <a:pt x="27812" y="33019"/>
                </a:lnTo>
                <a:lnTo>
                  <a:pt x="26376" y="43179"/>
                </a:lnTo>
                <a:lnTo>
                  <a:pt x="28852" y="55879"/>
                </a:lnTo>
                <a:lnTo>
                  <a:pt x="35090" y="67309"/>
                </a:lnTo>
                <a:lnTo>
                  <a:pt x="21625" y="69849"/>
                </a:lnTo>
                <a:lnTo>
                  <a:pt x="10653" y="76199"/>
                </a:lnTo>
                <a:lnTo>
                  <a:pt x="3127" y="83819"/>
                </a:lnTo>
                <a:lnTo>
                  <a:pt x="0" y="92709"/>
                </a:lnTo>
                <a:lnTo>
                  <a:pt x="1968" y="102869"/>
                </a:lnTo>
                <a:lnTo>
                  <a:pt x="8507" y="110489"/>
                </a:lnTo>
                <a:lnTo>
                  <a:pt x="18739" y="118109"/>
                </a:lnTo>
                <a:lnTo>
                  <a:pt x="31788" y="121919"/>
                </a:lnTo>
                <a:lnTo>
                  <a:pt x="24117" y="133349"/>
                </a:lnTo>
                <a:lnTo>
                  <a:pt x="20210" y="144779"/>
                </a:lnTo>
                <a:lnTo>
                  <a:pt x="20349" y="154939"/>
                </a:lnTo>
                <a:lnTo>
                  <a:pt x="24815" y="163829"/>
                </a:lnTo>
                <a:lnTo>
                  <a:pt x="33095" y="168909"/>
                </a:lnTo>
                <a:lnTo>
                  <a:pt x="43761" y="171449"/>
                </a:lnTo>
                <a:lnTo>
                  <a:pt x="55726" y="168909"/>
                </a:lnTo>
                <a:lnTo>
                  <a:pt x="67906" y="162559"/>
                </a:lnTo>
                <a:lnTo>
                  <a:pt x="186781" y="162559"/>
                </a:lnTo>
                <a:lnTo>
                  <a:pt x="168852" y="139699"/>
                </a:lnTo>
                <a:lnTo>
                  <a:pt x="110248" y="139699"/>
                </a:lnTo>
                <a:lnTo>
                  <a:pt x="101904" y="128269"/>
                </a:lnTo>
                <a:lnTo>
                  <a:pt x="104838" y="126999"/>
                </a:lnTo>
                <a:lnTo>
                  <a:pt x="110401" y="124459"/>
                </a:lnTo>
                <a:lnTo>
                  <a:pt x="116382" y="116839"/>
                </a:lnTo>
                <a:lnTo>
                  <a:pt x="83531" y="116839"/>
                </a:lnTo>
                <a:lnTo>
                  <a:pt x="76703" y="115569"/>
                </a:lnTo>
                <a:lnTo>
                  <a:pt x="70269" y="111759"/>
                </a:lnTo>
                <a:lnTo>
                  <a:pt x="65176" y="106679"/>
                </a:lnTo>
                <a:lnTo>
                  <a:pt x="62555" y="99059"/>
                </a:lnTo>
                <a:lnTo>
                  <a:pt x="62727" y="91439"/>
                </a:lnTo>
                <a:lnTo>
                  <a:pt x="66014" y="82549"/>
                </a:lnTo>
                <a:lnTo>
                  <a:pt x="56413" y="74929"/>
                </a:lnTo>
                <a:lnTo>
                  <a:pt x="63614" y="66039"/>
                </a:lnTo>
                <a:lnTo>
                  <a:pt x="79248" y="66039"/>
                </a:lnTo>
                <a:lnTo>
                  <a:pt x="84124" y="62229"/>
                </a:lnTo>
                <a:lnTo>
                  <a:pt x="88849" y="59689"/>
                </a:lnTo>
                <a:lnTo>
                  <a:pt x="175700" y="59689"/>
                </a:lnTo>
                <a:lnTo>
                  <a:pt x="177866" y="53339"/>
                </a:lnTo>
                <a:lnTo>
                  <a:pt x="177722" y="41909"/>
                </a:lnTo>
                <a:lnTo>
                  <a:pt x="174530" y="35559"/>
                </a:lnTo>
                <a:lnTo>
                  <a:pt x="130187" y="35559"/>
                </a:lnTo>
                <a:lnTo>
                  <a:pt x="129476" y="31749"/>
                </a:lnTo>
                <a:lnTo>
                  <a:pt x="75819" y="31749"/>
                </a:lnTo>
                <a:lnTo>
                  <a:pt x="64483" y="24129"/>
                </a:lnTo>
                <a:lnTo>
                  <a:pt x="52917" y="20319"/>
                </a:lnTo>
                <a:close/>
              </a:path>
              <a:path w="597534" h="650239">
                <a:moveTo>
                  <a:pt x="424815" y="168909"/>
                </a:moveTo>
                <a:lnTo>
                  <a:pt x="409308" y="171449"/>
                </a:lnTo>
                <a:lnTo>
                  <a:pt x="426095" y="171449"/>
                </a:lnTo>
                <a:lnTo>
                  <a:pt x="424815" y="168909"/>
                </a:lnTo>
                <a:close/>
              </a:path>
              <a:path w="597534" h="650239">
                <a:moveTo>
                  <a:pt x="467896" y="128269"/>
                </a:moveTo>
                <a:lnTo>
                  <a:pt x="422605" y="128269"/>
                </a:lnTo>
                <a:lnTo>
                  <a:pt x="441045" y="129539"/>
                </a:lnTo>
                <a:lnTo>
                  <a:pt x="439514" y="134619"/>
                </a:lnTo>
                <a:lnTo>
                  <a:pt x="438508" y="140969"/>
                </a:lnTo>
                <a:lnTo>
                  <a:pt x="438270" y="148589"/>
                </a:lnTo>
                <a:lnTo>
                  <a:pt x="439039" y="154939"/>
                </a:lnTo>
                <a:lnTo>
                  <a:pt x="440651" y="163829"/>
                </a:lnTo>
                <a:lnTo>
                  <a:pt x="445198" y="168909"/>
                </a:lnTo>
                <a:lnTo>
                  <a:pt x="456780" y="166369"/>
                </a:lnTo>
                <a:lnTo>
                  <a:pt x="459498" y="161289"/>
                </a:lnTo>
                <a:lnTo>
                  <a:pt x="461187" y="149859"/>
                </a:lnTo>
                <a:lnTo>
                  <a:pt x="463684" y="137159"/>
                </a:lnTo>
                <a:lnTo>
                  <a:pt x="467896" y="128269"/>
                </a:lnTo>
                <a:close/>
              </a:path>
              <a:path w="597534" h="650239">
                <a:moveTo>
                  <a:pt x="123939" y="128269"/>
                </a:moveTo>
                <a:lnTo>
                  <a:pt x="118948" y="134619"/>
                </a:lnTo>
                <a:lnTo>
                  <a:pt x="114274" y="137159"/>
                </a:lnTo>
                <a:lnTo>
                  <a:pt x="110248" y="139699"/>
                </a:lnTo>
                <a:lnTo>
                  <a:pt x="168852" y="139699"/>
                </a:lnTo>
                <a:lnTo>
                  <a:pt x="167855" y="138429"/>
                </a:lnTo>
                <a:lnTo>
                  <a:pt x="166522" y="134619"/>
                </a:lnTo>
                <a:lnTo>
                  <a:pt x="132143" y="134619"/>
                </a:lnTo>
                <a:lnTo>
                  <a:pt x="123939" y="128269"/>
                </a:lnTo>
                <a:close/>
              </a:path>
              <a:path w="597534" h="650239">
                <a:moveTo>
                  <a:pt x="562623" y="118109"/>
                </a:moveTo>
                <a:lnTo>
                  <a:pt x="493460" y="118109"/>
                </a:lnTo>
                <a:lnTo>
                  <a:pt x="502253" y="120649"/>
                </a:lnTo>
                <a:lnTo>
                  <a:pt x="509654" y="128269"/>
                </a:lnTo>
                <a:lnTo>
                  <a:pt x="515213" y="138429"/>
                </a:lnTo>
                <a:lnTo>
                  <a:pt x="529501" y="135889"/>
                </a:lnTo>
                <a:lnTo>
                  <a:pt x="591769" y="135889"/>
                </a:lnTo>
                <a:lnTo>
                  <a:pt x="584939" y="128269"/>
                </a:lnTo>
                <a:lnTo>
                  <a:pt x="571209" y="120649"/>
                </a:lnTo>
                <a:lnTo>
                  <a:pt x="562623" y="118109"/>
                </a:lnTo>
                <a:close/>
              </a:path>
              <a:path w="597534" h="650239">
                <a:moveTo>
                  <a:pt x="189528" y="86359"/>
                </a:moveTo>
                <a:lnTo>
                  <a:pt x="119176" y="86359"/>
                </a:lnTo>
                <a:lnTo>
                  <a:pt x="126136" y="90169"/>
                </a:lnTo>
                <a:lnTo>
                  <a:pt x="131137" y="95249"/>
                </a:lnTo>
                <a:lnTo>
                  <a:pt x="133610" y="102869"/>
                </a:lnTo>
                <a:lnTo>
                  <a:pt x="133415" y="110489"/>
                </a:lnTo>
                <a:lnTo>
                  <a:pt x="130416" y="118109"/>
                </a:lnTo>
                <a:lnTo>
                  <a:pt x="139268" y="125729"/>
                </a:lnTo>
                <a:lnTo>
                  <a:pt x="132143" y="134619"/>
                </a:lnTo>
                <a:lnTo>
                  <a:pt x="166522" y="134619"/>
                </a:lnTo>
                <a:lnTo>
                  <a:pt x="164909" y="132079"/>
                </a:lnTo>
                <a:lnTo>
                  <a:pt x="162902" y="129539"/>
                </a:lnTo>
                <a:lnTo>
                  <a:pt x="176358" y="126999"/>
                </a:lnTo>
                <a:lnTo>
                  <a:pt x="187336" y="121919"/>
                </a:lnTo>
                <a:lnTo>
                  <a:pt x="194872" y="114299"/>
                </a:lnTo>
                <a:lnTo>
                  <a:pt x="198005" y="104139"/>
                </a:lnTo>
                <a:lnTo>
                  <a:pt x="196045" y="95249"/>
                </a:lnTo>
                <a:lnTo>
                  <a:pt x="189528" y="86359"/>
                </a:lnTo>
                <a:close/>
              </a:path>
              <a:path w="597534" h="650239">
                <a:moveTo>
                  <a:pt x="113601" y="102869"/>
                </a:moveTo>
                <a:lnTo>
                  <a:pt x="109004" y="104139"/>
                </a:lnTo>
                <a:lnTo>
                  <a:pt x="99860" y="110489"/>
                </a:lnTo>
                <a:lnTo>
                  <a:pt x="91125" y="115569"/>
                </a:lnTo>
                <a:lnTo>
                  <a:pt x="83531" y="116839"/>
                </a:lnTo>
                <a:lnTo>
                  <a:pt x="116382" y="116839"/>
                </a:lnTo>
                <a:lnTo>
                  <a:pt x="120370" y="111759"/>
                </a:lnTo>
                <a:lnTo>
                  <a:pt x="119189" y="107949"/>
                </a:lnTo>
                <a:lnTo>
                  <a:pt x="113601" y="102869"/>
                </a:lnTo>
                <a:close/>
              </a:path>
              <a:path w="597534" h="650239">
                <a:moveTo>
                  <a:pt x="175700" y="59689"/>
                </a:moveTo>
                <a:lnTo>
                  <a:pt x="88849" y="59689"/>
                </a:lnTo>
                <a:lnTo>
                  <a:pt x="97561" y="71119"/>
                </a:lnTo>
                <a:lnTo>
                  <a:pt x="92354" y="73659"/>
                </a:lnTo>
                <a:lnTo>
                  <a:pt x="86106" y="77469"/>
                </a:lnTo>
                <a:lnTo>
                  <a:pt x="77165" y="88899"/>
                </a:lnTo>
                <a:lnTo>
                  <a:pt x="76466" y="93979"/>
                </a:lnTo>
                <a:lnTo>
                  <a:pt x="83642" y="100329"/>
                </a:lnTo>
                <a:lnTo>
                  <a:pt x="88201" y="99059"/>
                </a:lnTo>
                <a:lnTo>
                  <a:pt x="95986" y="93979"/>
                </a:lnTo>
                <a:lnTo>
                  <a:pt x="104124" y="88899"/>
                </a:lnTo>
                <a:lnTo>
                  <a:pt x="111847" y="86359"/>
                </a:lnTo>
                <a:lnTo>
                  <a:pt x="189528" y="86359"/>
                </a:lnTo>
                <a:lnTo>
                  <a:pt x="179324" y="80009"/>
                </a:lnTo>
                <a:lnTo>
                  <a:pt x="166306" y="76199"/>
                </a:lnTo>
                <a:lnTo>
                  <a:pt x="173967" y="64769"/>
                </a:lnTo>
                <a:lnTo>
                  <a:pt x="175700" y="59689"/>
                </a:lnTo>
                <a:close/>
              </a:path>
              <a:path w="597534" h="650239">
                <a:moveTo>
                  <a:pt x="79248" y="66039"/>
                </a:moveTo>
                <a:lnTo>
                  <a:pt x="63614" y="66039"/>
                </a:lnTo>
                <a:lnTo>
                  <a:pt x="72466" y="72389"/>
                </a:lnTo>
                <a:lnTo>
                  <a:pt x="77622" y="67309"/>
                </a:lnTo>
                <a:lnTo>
                  <a:pt x="79248" y="66039"/>
                </a:lnTo>
                <a:close/>
              </a:path>
              <a:path w="597534" h="650239">
                <a:moveTo>
                  <a:pt x="468896" y="24129"/>
                </a:moveTo>
                <a:lnTo>
                  <a:pt x="456456" y="26669"/>
                </a:lnTo>
                <a:lnTo>
                  <a:pt x="445911" y="35559"/>
                </a:lnTo>
                <a:lnTo>
                  <a:pt x="438044" y="49529"/>
                </a:lnTo>
                <a:lnTo>
                  <a:pt x="433641" y="66039"/>
                </a:lnTo>
                <a:lnTo>
                  <a:pt x="504151" y="66039"/>
                </a:lnTo>
                <a:lnTo>
                  <a:pt x="499741" y="49529"/>
                </a:lnTo>
                <a:lnTo>
                  <a:pt x="491872" y="35559"/>
                </a:lnTo>
                <a:lnTo>
                  <a:pt x="481329" y="26669"/>
                </a:lnTo>
                <a:lnTo>
                  <a:pt x="468896" y="24129"/>
                </a:lnTo>
                <a:close/>
              </a:path>
              <a:path w="597534" h="650239">
                <a:moveTo>
                  <a:pt x="534647" y="53339"/>
                </a:moveTo>
                <a:lnTo>
                  <a:pt x="519393" y="57149"/>
                </a:lnTo>
                <a:lnTo>
                  <a:pt x="504151" y="66039"/>
                </a:lnTo>
                <a:lnTo>
                  <a:pt x="562509" y="66039"/>
                </a:lnTo>
                <a:lnTo>
                  <a:pt x="559638" y="60959"/>
                </a:lnTo>
                <a:lnTo>
                  <a:pt x="548525" y="54609"/>
                </a:lnTo>
                <a:lnTo>
                  <a:pt x="534647" y="53339"/>
                </a:lnTo>
                <a:close/>
              </a:path>
              <a:path w="597534" h="650239">
                <a:moveTo>
                  <a:pt x="154325" y="26669"/>
                </a:moveTo>
                <a:lnTo>
                  <a:pt x="142365" y="29209"/>
                </a:lnTo>
                <a:lnTo>
                  <a:pt x="130187" y="35559"/>
                </a:lnTo>
                <a:lnTo>
                  <a:pt x="174530" y="35559"/>
                </a:lnTo>
                <a:lnTo>
                  <a:pt x="173253" y="33019"/>
                </a:lnTo>
                <a:lnTo>
                  <a:pt x="164983" y="27939"/>
                </a:lnTo>
                <a:lnTo>
                  <a:pt x="154325" y="26669"/>
                </a:lnTo>
                <a:close/>
              </a:path>
              <a:path w="597534" h="650239">
                <a:moveTo>
                  <a:pt x="105003" y="0"/>
                </a:moveTo>
                <a:lnTo>
                  <a:pt x="95276" y="2539"/>
                </a:lnTo>
                <a:lnTo>
                  <a:pt x="86729" y="8889"/>
                </a:lnTo>
                <a:lnTo>
                  <a:pt x="80023" y="19049"/>
                </a:lnTo>
                <a:lnTo>
                  <a:pt x="75819" y="31749"/>
                </a:lnTo>
                <a:lnTo>
                  <a:pt x="129476" y="31749"/>
                </a:lnTo>
                <a:lnTo>
                  <a:pt x="127581" y="21589"/>
                </a:lnTo>
                <a:lnTo>
                  <a:pt x="122148" y="11429"/>
                </a:lnTo>
                <a:lnTo>
                  <a:pt x="114439" y="3809"/>
                </a:lnTo>
                <a:lnTo>
                  <a:pt x="105003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954481" y="5079747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20" h="421004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5"/>
                </a:lnTo>
                <a:lnTo>
                  <a:pt x="21664" y="303001"/>
                </a:lnTo>
                <a:lnTo>
                  <a:pt x="46825" y="342073"/>
                </a:lnTo>
                <a:lnTo>
                  <a:pt x="79833" y="374662"/>
                </a:lnTo>
                <a:lnTo>
                  <a:pt x="119408" y="399502"/>
                </a:lnTo>
                <a:lnTo>
                  <a:pt x="164272" y="415333"/>
                </a:lnTo>
                <a:lnTo>
                  <a:pt x="213144" y="420890"/>
                </a:lnTo>
                <a:lnTo>
                  <a:pt x="262016" y="415333"/>
                </a:lnTo>
                <a:lnTo>
                  <a:pt x="306879" y="399502"/>
                </a:lnTo>
                <a:lnTo>
                  <a:pt x="346454" y="374662"/>
                </a:lnTo>
                <a:lnTo>
                  <a:pt x="379462" y="342073"/>
                </a:lnTo>
                <a:lnTo>
                  <a:pt x="404623" y="303001"/>
                </a:lnTo>
                <a:lnTo>
                  <a:pt x="420658" y="258705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8094023" y="51437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7</a:t>
            </a:r>
            <a:endParaRPr sz="1650">
              <a:latin typeface="Lato"/>
              <a:cs typeface="La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52672" y="3139751"/>
            <a:ext cx="1113790" cy="44894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18415">
              <a:lnSpc>
                <a:spcPts val="1600"/>
              </a:lnSpc>
              <a:spcBef>
                <a:spcPts val="265"/>
              </a:spcBef>
            </a:pPr>
            <a:r>
              <a:rPr dirty="0" sz="1450" spc="-30">
                <a:solidFill>
                  <a:srgbClr val="010202"/>
                </a:solidFill>
                <a:latin typeface="Lato"/>
                <a:cs typeface="Lato"/>
              </a:rPr>
              <a:t>Техническое  </a:t>
            </a:r>
            <a:r>
              <a:rPr dirty="0" sz="1450" spc="-25">
                <a:solidFill>
                  <a:srgbClr val="010202"/>
                </a:solidFill>
                <a:latin typeface="Lato"/>
                <a:cs typeface="Lato"/>
              </a:rPr>
              <a:t>о</a:t>
            </a:r>
            <a:r>
              <a:rPr dirty="0" sz="1450" spc="-45">
                <a:solidFill>
                  <a:srgbClr val="010202"/>
                </a:solidFill>
                <a:latin typeface="Lato"/>
                <a:cs typeface="Lato"/>
              </a:rPr>
              <a:t>б</a:t>
            </a:r>
            <a:r>
              <a:rPr dirty="0" sz="1450" spc="30">
                <a:solidFill>
                  <a:srgbClr val="010202"/>
                </a:solidFill>
                <a:latin typeface="Lato"/>
                <a:cs typeface="Lato"/>
              </a:rPr>
              <a:t>е</a:t>
            </a:r>
            <a:r>
              <a:rPr dirty="0" sz="1450">
                <a:solidFill>
                  <a:srgbClr val="010202"/>
                </a:solidFill>
                <a:latin typeface="Lato"/>
                <a:cs typeface="Lato"/>
              </a:rPr>
              <a:t>с</a:t>
            </a: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п</a:t>
            </a:r>
            <a:r>
              <a:rPr dirty="0" sz="1450" spc="30">
                <a:solidFill>
                  <a:srgbClr val="010202"/>
                </a:solidFill>
                <a:latin typeface="Lato"/>
                <a:cs typeface="Lato"/>
              </a:rPr>
              <a:t>е</a:t>
            </a:r>
            <a:r>
              <a:rPr dirty="0" sz="1450" spc="-50">
                <a:solidFill>
                  <a:srgbClr val="010202"/>
                </a:solidFill>
                <a:latin typeface="Lato"/>
                <a:cs typeface="Lato"/>
              </a:rPr>
              <a:t>ч</a:t>
            </a:r>
            <a:r>
              <a:rPr dirty="0" sz="1450" spc="30">
                <a:solidFill>
                  <a:srgbClr val="010202"/>
                </a:solidFill>
                <a:latin typeface="Lato"/>
                <a:cs typeface="Lato"/>
              </a:rPr>
              <a:t>е</a:t>
            </a:r>
            <a:r>
              <a:rPr dirty="0" sz="1450" spc="-20">
                <a:solidFill>
                  <a:srgbClr val="010202"/>
                </a:solidFill>
                <a:latin typeface="Lato"/>
                <a:cs typeface="Lato"/>
              </a:rPr>
              <a:t>н</a:t>
            </a:r>
            <a:r>
              <a:rPr dirty="0" sz="1450" spc="-40">
                <a:solidFill>
                  <a:srgbClr val="010202"/>
                </a:solidFill>
                <a:latin typeface="Lato"/>
                <a:cs typeface="Lato"/>
              </a:rPr>
              <a:t>и</a:t>
            </a:r>
            <a:r>
              <a:rPr dirty="0" sz="1450" spc="-5">
                <a:solidFill>
                  <a:srgbClr val="010202"/>
                </a:solidFill>
                <a:latin typeface="Lato"/>
                <a:cs typeface="Lato"/>
              </a:rPr>
              <a:t>е</a:t>
            </a:r>
            <a:endParaRPr sz="1450">
              <a:latin typeface="Lato"/>
              <a:cs typeface="La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296465" y="1679969"/>
            <a:ext cx="1246619" cy="12466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11121" y="1640332"/>
            <a:ext cx="1246631" cy="1246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582181" y="2050454"/>
            <a:ext cx="635635" cy="535940"/>
          </a:xfrm>
          <a:custGeom>
            <a:avLst/>
            <a:gdLst/>
            <a:ahLst/>
            <a:cxnLst/>
            <a:rect l="l" t="t" r="r" b="b"/>
            <a:pathLst>
              <a:path w="635634" h="535939">
                <a:moveTo>
                  <a:pt x="528561" y="512876"/>
                </a:moveTo>
                <a:lnTo>
                  <a:pt x="465708" y="512876"/>
                </a:lnTo>
                <a:lnTo>
                  <a:pt x="469290" y="512952"/>
                </a:lnTo>
                <a:lnTo>
                  <a:pt x="472998" y="512952"/>
                </a:lnTo>
                <a:lnTo>
                  <a:pt x="476630" y="512991"/>
                </a:lnTo>
                <a:lnTo>
                  <a:pt x="499211" y="535685"/>
                </a:lnTo>
                <a:lnTo>
                  <a:pt x="521830" y="512952"/>
                </a:lnTo>
                <a:lnTo>
                  <a:pt x="524052" y="512914"/>
                </a:lnTo>
                <a:lnTo>
                  <a:pt x="526894" y="512914"/>
                </a:lnTo>
                <a:lnTo>
                  <a:pt x="528561" y="512876"/>
                </a:lnTo>
                <a:close/>
              </a:path>
              <a:path w="635634" h="535939">
                <a:moveTo>
                  <a:pt x="453821" y="398906"/>
                </a:moveTo>
                <a:lnTo>
                  <a:pt x="437573" y="407161"/>
                </a:lnTo>
                <a:lnTo>
                  <a:pt x="412381" y="415215"/>
                </a:lnTo>
                <a:lnTo>
                  <a:pt x="388056" y="423661"/>
                </a:lnTo>
                <a:lnTo>
                  <a:pt x="366207" y="464756"/>
                </a:lnTo>
                <a:lnTo>
                  <a:pt x="363054" y="501484"/>
                </a:lnTo>
                <a:lnTo>
                  <a:pt x="375223" y="505874"/>
                </a:lnTo>
                <a:lnTo>
                  <a:pt x="398146" y="509223"/>
                </a:lnTo>
                <a:lnTo>
                  <a:pt x="429054" y="511552"/>
                </a:lnTo>
                <a:lnTo>
                  <a:pt x="465175" y="512876"/>
                </a:lnTo>
                <a:lnTo>
                  <a:pt x="476516" y="444499"/>
                </a:lnTo>
                <a:lnTo>
                  <a:pt x="476516" y="418503"/>
                </a:lnTo>
                <a:lnTo>
                  <a:pt x="467077" y="414782"/>
                </a:lnTo>
                <a:lnTo>
                  <a:pt x="459930" y="410062"/>
                </a:lnTo>
                <a:lnTo>
                  <a:pt x="455403" y="404663"/>
                </a:lnTo>
                <a:lnTo>
                  <a:pt x="453821" y="398906"/>
                </a:lnTo>
                <a:close/>
              </a:path>
              <a:path w="635634" h="535939">
                <a:moveTo>
                  <a:pt x="510552" y="444499"/>
                </a:moveTo>
                <a:lnTo>
                  <a:pt x="487857" y="444499"/>
                </a:lnTo>
                <a:lnTo>
                  <a:pt x="476516" y="512876"/>
                </a:lnTo>
                <a:lnTo>
                  <a:pt x="521893" y="512876"/>
                </a:lnTo>
                <a:lnTo>
                  <a:pt x="510552" y="444499"/>
                </a:lnTo>
                <a:close/>
              </a:path>
              <a:path w="635634" h="535939">
                <a:moveTo>
                  <a:pt x="544588" y="398906"/>
                </a:moveTo>
                <a:lnTo>
                  <a:pt x="543008" y="404663"/>
                </a:lnTo>
                <a:lnTo>
                  <a:pt x="538484" y="410062"/>
                </a:lnTo>
                <a:lnTo>
                  <a:pt x="531338" y="414782"/>
                </a:lnTo>
                <a:lnTo>
                  <a:pt x="521893" y="418503"/>
                </a:lnTo>
                <a:lnTo>
                  <a:pt x="521893" y="444499"/>
                </a:lnTo>
                <a:lnTo>
                  <a:pt x="533222" y="512787"/>
                </a:lnTo>
                <a:lnTo>
                  <a:pt x="569400" y="511389"/>
                </a:lnTo>
                <a:lnTo>
                  <a:pt x="600338" y="509031"/>
                </a:lnTo>
                <a:lnTo>
                  <a:pt x="623251" y="505726"/>
                </a:lnTo>
                <a:lnTo>
                  <a:pt x="635355" y="501484"/>
                </a:lnTo>
                <a:lnTo>
                  <a:pt x="634528" y="484148"/>
                </a:lnTo>
                <a:lnTo>
                  <a:pt x="624014" y="433095"/>
                </a:lnTo>
                <a:lnTo>
                  <a:pt x="586035" y="415215"/>
                </a:lnTo>
                <a:lnTo>
                  <a:pt x="560842" y="407161"/>
                </a:lnTo>
                <a:lnTo>
                  <a:pt x="544588" y="398906"/>
                </a:lnTo>
                <a:close/>
              </a:path>
              <a:path w="635634" h="535939">
                <a:moveTo>
                  <a:pt x="347459" y="466242"/>
                </a:moveTo>
                <a:lnTo>
                  <a:pt x="178688" y="466242"/>
                </a:lnTo>
                <a:lnTo>
                  <a:pt x="178688" y="486079"/>
                </a:lnTo>
                <a:lnTo>
                  <a:pt x="347459" y="486079"/>
                </a:lnTo>
                <a:lnTo>
                  <a:pt x="347459" y="466242"/>
                </a:lnTo>
                <a:close/>
              </a:path>
              <a:path w="635634" h="535939">
                <a:moveTo>
                  <a:pt x="307746" y="386880"/>
                </a:moveTo>
                <a:lnTo>
                  <a:pt x="218401" y="386880"/>
                </a:lnTo>
                <a:lnTo>
                  <a:pt x="218091" y="421602"/>
                </a:lnTo>
                <a:lnTo>
                  <a:pt x="215920" y="441444"/>
                </a:lnTo>
                <a:lnTo>
                  <a:pt x="210027" y="453843"/>
                </a:lnTo>
                <a:lnTo>
                  <a:pt x="198551" y="466242"/>
                </a:lnTo>
                <a:lnTo>
                  <a:pt x="327609" y="466242"/>
                </a:lnTo>
                <a:lnTo>
                  <a:pt x="316126" y="445473"/>
                </a:lnTo>
                <a:lnTo>
                  <a:pt x="310229" y="419122"/>
                </a:lnTo>
                <a:lnTo>
                  <a:pt x="308056" y="396490"/>
                </a:lnTo>
                <a:lnTo>
                  <a:pt x="307746" y="386880"/>
                </a:lnTo>
                <a:close/>
              </a:path>
              <a:path w="635634" h="535939">
                <a:moveTo>
                  <a:pt x="510552" y="410298"/>
                </a:moveTo>
                <a:lnTo>
                  <a:pt x="487857" y="410298"/>
                </a:lnTo>
                <a:lnTo>
                  <a:pt x="487857" y="433095"/>
                </a:lnTo>
                <a:lnTo>
                  <a:pt x="510552" y="433095"/>
                </a:lnTo>
                <a:lnTo>
                  <a:pt x="510552" y="410298"/>
                </a:lnTo>
                <a:close/>
              </a:path>
              <a:path w="635634" h="535939">
                <a:moveTo>
                  <a:pt x="508919" y="194535"/>
                </a:moveTo>
                <a:lnTo>
                  <a:pt x="448297" y="200647"/>
                </a:lnTo>
                <a:lnTo>
                  <a:pt x="443092" y="209550"/>
                </a:lnTo>
                <a:lnTo>
                  <a:pt x="442317" y="216527"/>
                </a:lnTo>
                <a:lnTo>
                  <a:pt x="443430" y="221462"/>
                </a:lnTo>
                <a:lnTo>
                  <a:pt x="443890" y="224243"/>
                </a:lnTo>
                <a:lnTo>
                  <a:pt x="441078" y="226329"/>
                </a:lnTo>
                <a:lnTo>
                  <a:pt x="437246" y="226888"/>
                </a:lnTo>
                <a:lnTo>
                  <a:pt x="434126" y="229548"/>
                </a:lnTo>
                <a:lnTo>
                  <a:pt x="433450" y="237934"/>
                </a:lnTo>
                <a:lnTo>
                  <a:pt x="429777" y="251933"/>
                </a:lnTo>
                <a:lnTo>
                  <a:pt x="432825" y="271475"/>
                </a:lnTo>
                <a:lnTo>
                  <a:pt x="437869" y="289798"/>
                </a:lnTo>
                <a:lnTo>
                  <a:pt x="440181" y="300139"/>
                </a:lnTo>
                <a:lnTo>
                  <a:pt x="431037" y="300456"/>
                </a:lnTo>
                <a:lnTo>
                  <a:pt x="428866" y="303174"/>
                </a:lnTo>
                <a:lnTo>
                  <a:pt x="430568" y="314426"/>
                </a:lnTo>
                <a:lnTo>
                  <a:pt x="431251" y="322092"/>
                </a:lnTo>
                <a:lnTo>
                  <a:pt x="432452" y="328606"/>
                </a:lnTo>
                <a:lnTo>
                  <a:pt x="436527" y="333128"/>
                </a:lnTo>
                <a:lnTo>
                  <a:pt x="445833" y="334822"/>
                </a:lnTo>
                <a:lnTo>
                  <a:pt x="445833" y="346379"/>
                </a:lnTo>
                <a:lnTo>
                  <a:pt x="466621" y="384764"/>
                </a:lnTo>
                <a:lnTo>
                  <a:pt x="468477" y="398386"/>
                </a:lnTo>
                <a:lnTo>
                  <a:pt x="473934" y="400461"/>
                </a:lnTo>
                <a:lnTo>
                  <a:pt x="481431" y="402243"/>
                </a:lnTo>
                <a:lnTo>
                  <a:pt x="490233" y="403497"/>
                </a:lnTo>
                <a:lnTo>
                  <a:pt x="499605" y="403986"/>
                </a:lnTo>
                <a:lnTo>
                  <a:pt x="509112" y="403542"/>
                </a:lnTo>
                <a:lnTo>
                  <a:pt x="517866" y="402305"/>
                </a:lnTo>
                <a:lnTo>
                  <a:pt x="525274" y="400509"/>
                </a:lnTo>
                <a:lnTo>
                  <a:pt x="530745" y="398386"/>
                </a:lnTo>
                <a:lnTo>
                  <a:pt x="532707" y="386101"/>
                </a:lnTo>
                <a:lnTo>
                  <a:pt x="537392" y="375075"/>
                </a:lnTo>
                <a:lnTo>
                  <a:pt x="543026" y="365548"/>
                </a:lnTo>
                <a:lnTo>
                  <a:pt x="547725" y="357936"/>
                </a:lnTo>
                <a:lnTo>
                  <a:pt x="552322" y="349630"/>
                </a:lnTo>
                <a:lnTo>
                  <a:pt x="553377" y="343369"/>
                </a:lnTo>
                <a:lnTo>
                  <a:pt x="553377" y="334822"/>
                </a:lnTo>
                <a:lnTo>
                  <a:pt x="562791" y="332692"/>
                </a:lnTo>
                <a:lnTo>
                  <a:pt x="566962" y="327201"/>
                </a:lnTo>
                <a:lnTo>
                  <a:pt x="567928" y="319697"/>
                </a:lnTo>
                <a:lnTo>
                  <a:pt x="567728" y="311530"/>
                </a:lnTo>
                <a:lnTo>
                  <a:pt x="567590" y="300435"/>
                </a:lnTo>
                <a:lnTo>
                  <a:pt x="559041" y="300139"/>
                </a:lnTo>
                <a:lnTo>
                  <a:pt x="560905" y="278313"/>
                </a:lnTo>
                <a:lnTo>
                  <a:pt x="564149" y="262353"/>
                </a:lnTo>
                <a:lnTo>
                  <a:pt x="566256" y="250836"/>
                </a:lnTo>
                <a:lnTo>
                  <a:pt x="564705" y="242341"/>
                </a:lnTo>
                <a:lnTo>
                  <a:pt x="562947" y="229250"/>
                </a:lnTo>
                <a:lnTo>
                  <a:pt x="545744" y="208692"/>
                </a:lnTo>
                <a:lnTo>
                  <a:pt x="508919" y="194535"/>
                </a:lnTo>
                <a:close/>
              </a:path>
              <a:path w="635634" h="535939">
                <a:moveTo>
                  <a:pt x="506298" y="0"/>
                </a:moveTo>
                <a:lnTo>
                  <a:pt x="19850" y="0"/>
                </a:lnTo>
                <a:lnTo>
                  <a:pt x="12564" y="1704"/>
                </a:lnTo>
                <a:lnTo>
                  <a:pt x="6205" y="6199"/>
                </a:lnTo>
                <a:lnTo>
                  <a:pt x="1706" y="12553"/>
                </a:lnTo>
                <a:lnTo>
                  <a:pt x="0" y="19837"/>
                </a:lnTo>
                <a:lnTo>
                  <a:pt x="0" y="367042"/>
                </a:lnTo>
                <a:lnTo>
                  <a:pt x="1706" y="374326"/>
                </a:lnTo>
                <a:lnTo>
                  <a:pt x="6205" y="380680"/>
                </a:lnTo>
                <a:lnTo>
                  <a:pt x="12564" y="385175"/>
                </a:lnTo>
                <a:lnTo>
                  <a:pt x="19850" y="386880"/>
                </a:lnTo>
                <a:lnTo>
                  <a:pt x="449491" y="386880"/>
                </a:lnTo>
                <a:lnTo>
                  <a:pt x="442196" y="377337"/>
                </a:lnTo>
                <a:lnTo>
                  <a:pt x="435370" y="365548"/>
                </a:lnTo>
                <a:lnTo>
                  <a:pt x="429108" y="352023"/>
                </a:lnTo>
                <a:lnTo>
                  <a:pt x="423506" y="337273"/>
                </a:lnTo>
                <a:lnTo>
                  <a:pt x="29781" y="337273"/>
                </a:lnTo>
                <a:lnTo>
                  <a:pt x="29781" y="29756"/>
                </a:lnTo>
                <a:lnTo>
                  <a:pt x="526148" y="29756"/>
                </a:lnTo>
                <a:lnTo>
                  <a:pt x="526148" y="19837"/>
                </a:lnTo>
                <a:lnTo>
                  <a:pt x="524443" y="12553"/>
                </a:lnTo>
                <a:lnTo>
                  <a:pt x="519947" y="6199"/>
                </a:lnTo>
                <a:lnTo>
                  <a:pt x="513589" y="1704"/>
                </a:lnTo>
                <a:lnTo>
                  <a:pt x="506298" y="0"/>
                </a:lnTo>
                <a:close/>
              </a:path>
              <a:path w="635634" h="535939">
                <a:moveTo>
                  <a:pt x="567588" y="300278"/>
                </a:moveTo>
                <a:lnTo>
                  <a:pt x="567590" y="300435"/>
                </a:lnTo>
                <a:lnTo>
                  <a:pt x="568185" y="300456"/>
                </a:lnTo>
                <a:lnTo>
                  <a:pt x="567588" y="300278"/>
                </a:lnTo>
                <a:close/>
              </a:path>
              <a:path w="635634" h="535939">
                <a:moveTo>
                  <a:pt x="526148" y="181584"/>
                </a:moveTo>
                <a:lnTo>
                  <a:pt x="511530" y="181584"/>
                </a:lnTo>
                <a:lnTo>
                  <a:pt x="519137" y="182702"/>
                </a:lnTo>
                <a:lnTo>
                  <a:pt x="526148" y="184607"/>
                </a:lnTo>
                <a:lnTo>
                  <a:pt x="526148" y="181584"/>
                </a:lnTo>
                <a:close/>
              </a:path>
              <a:path w="635634" h="535939">
                <a:moveTo>
                  <a:pt x="526148" y="29756"/>
                </a:moveTo>
                <a:lnTo>
                  <a:pt x="496366" y="29756"/>
                </a:lnTo>
                <a:lnTo>
                  <a:pt x="496366" y="181292"/>
                </a:lnTo>
                <a:lnTo>
                  <a:pt x="498601" y="181381"/>
                </a:lnTo>
                <a:lnTo>
                  <a:pt x="500773" y="181406"/>
                </a:lnTo>
                <a:lnTo>
                  <a:pt x="503110" y="181635"/>
                </a:lnTo>
                <a:lnTo>
                  <a:pt x="526148" y="181584"/>
                </a:lnTo>
                <a:lnTo>
                  <a:pt x="526148" y="29756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186915" y="2425443"/>
            <a:ext cx="426720" cy="421005"/>
          </a:xfrm>
          <a:custGeom>
            <a:avLst/>
            <a:gdLst/>
            <a:ahLst/>
            <a:cxnLst/>
            <a:rect l="l" t="t" r="r" b="b"/>
            <a:pathLst>
              <a:path w="426720" h="421005">
                <a:moveTo>
                  <a:pt x="213144" y="0"/>
                </a:moveTo>
                <a:lnTo>
                  <a:pt x="164272" y="5558"/>
                </a:lnTo>
                <a:lnTo>
                  <a:pt x="119408" y="21390"/>
                </a:lnTo>
                <a:lnTo>
                  <a:pt x="79833" y="46233"/>
                </a:lnTo>
                <a:lnTo>
                  <a:pt x="46825" y="78824"/>
                </a:lnTo>
                <a:lnTo>
                  <a:pt x="21664" y="117899"/>
                </a:lnTo>
                <a:lnTo>
                  <a:pt x="5629" y="162196"/>
                </a:lnTo>
                <a:lnTo>
                  <a:pt x="0" y="210451"/>
                </a:lnTo>
                <a:lnTo>
                  <a:pt x="5629" y="258706"/>
                </a:lnTo>
                <a:lnTo>
                  <a:pt x="21664" y="303003"/>
                </a:lnTo>
                <a:lnTo>
                  <a:pt x="46825" y="342078"/>
                </a:lnTo>
                <a:lnTo>
                  <a:pt x="79833" y="374669"/>
                </a:lnTo>
                <a:lnTo>
                  <a:pt x="119408" y="399513"/>
                </a:lnTo>
                <a:lnTo>
                  <a:pt x="164272" y="415345"/>
                </a:lnTo>
                <a:lnTo>
                  <a:pt x="213144" y="420903"/>
                </a:lnTo>
                <a:lnTo>
                  <a:pt x="262016" y="415345"/>
                </a:lnTo>
                <a:lnTo>
                  <a:pt x="306879" y="399513"/>
                </a:lnTo>
                <a:lnTo>
                  <a:pt x="346454" y="374669"/>
                </a:lnTo>
                <a:lnTo>
                  <a:pt x="379462" y="342078"/>
                </a:lnTo>
                <a:lnTo>
                  <a:pt x="404623" y="303003"/>
                </a:lnTo>
                <a:lnTo>
                  <a:pt x="420658" y="258706"/>
                </a:lnTo>
                <a:lnTo>
                  <a:pt x="426288" y="210451"/>
                </a:lnTo>
                <a:lnTo>
                  <a:pt x="420658" y="162196"/>
                </a:lnTo>
                <a:lnTo>
                  <a:pt x="404623" y="117899"/>
                </a:lnTo>
                <a:lnTo>
                  <a:pt x="379462" y="78824"/>
                </a:lnTo>
                <a:lnTo>
                  <a:pt x="346454" y="46233"/>
                </a:lnTo>
                <a:lnTo>
                  <a:pt x="306879" y="21390"/>
                </a:lnTo>
                <a:lnTo>
                  <a:pt x="262016" y="5558"/>
                </a:lnTo>
                <a:lnTo>
                  <a:pt x="213144" y="0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326463" y="2489477"/>
            <a:ext cx="149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solidFill>
                  <a:srgbClr val="FFFFFF"/>
                </a:solidFill>
                <a:latin typeface="Lato"/>
                <a:cs typeface="Lato"/>
              </a:rPr>
              <a:t>4</a:t>
            </a:r>
            <a:endParaRPr sz="165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2644"/>
            <a:ext cx="3785870" cy="356870"/>
          </a:xfrm>
          <a:custGeom>
            <a:avLst/>
            <a:gdLst/>
            <a:ahLst/>
            <a:cxnLst/>
            <a:rect l="l" t="t" r="r" b="b"/>
            <a:pathLst>
              <a:path w="3785870" h="356870">
                <a:moveTo>
                  <a:pt x="0" y="356616"/>
                </a:moveTo>
                <a:lnTo>
                  <a:pt x="3785425" y="356616"/>
                </a:lnTo>
                <a:lnTo>
                  <a:pt x="3785425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6001" y="1326388"/>
            <a:ext cx="5346065" cy="5087620"/>
          </a:xfrm>
          <a:custGeom>
            <a:avLst/>
            <a:gdLst/>
            <a:ahLst/>
            <a:cxnLst/>
            <a:rect l="l" t="t" r="r" b="b"/>
            <a:pathLst>
              <a:path w="5346065" h="5087620">
                <a:moveTo>
                  <a:pt x="0" y="5087112"/>
                </a:moveTo>
                <a:lnTo>
                  <a:pt x="5345988" y="5087112"/>
                </a:lnTo>
                <a:lnTo>
                  <a:pt x="5345988" y="0"/>
                </a:lnTo>
                <a:lnTo>
                  <a:pt x="0" y="0"/>
                </a:lnTo>
                <a:lnTo>
                  <a:pt x="0" y="5087112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326388"/>
            <a:ext cx="5346065" cy="5087620"/>
          </a:xfrm>
          <a:custGeom>
            <a:avLst/>
            <a:gdLst/>
            <a:ahLst/>
            <a:cxnLst/>
            <a:rect l="l" t="t" r="r" b="b"/>
            <a:pathLst>
              <a:path w="5346065" h="5087620">
                <a:moveTo>
                  <a:pt x="0" y="5087112"/>
                </a:moveTo>
                <a:lnTo>
                  <a:pt x="5346001" y="5087112"/>
                </a:lnTo>
                <a:lnTo>
                  <a:pt x="5346001" y="0"/>
                </a:lnTo>
                <a:lnTo>
                  <a:pt x="0" y="0"/>
                </a:lnTo>
                <a:lnTo>
                  <a:pt x="0" y="5087112"/>
                </a:lnTo>
                <a:close/>
              </a:path>
            </a:pathLst>
          </a:custGeom>
          <a:solidFill>
            <a:srgbClr val="F2F9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71113" y="495"/>
            <a:ext cx="1021080" cy="3545204"/>
          </a:xfrm>
          <a:custGeom>
            <a:avLst/>
            <a:gdLst/>
            <a:ahLst/>
            <a:cxnLst/>
            <a:rect l="l" t="t" r="r" b="b"/>
            <a:pathLst>
              <a:path w="1021079" h="3545204">
                <a:moveTo>
                  <a:pt x="0" y="3544836"/>
                </a:moveTo>
                <a:lnTo>
                  <a:pt x="1020876" y="3544836"/>
                </a:lnTo>
                <a:lnTo>
                  <a:pt x="1020876" y="0"/>
                </a:lnTo>
                <a:lnTo>
                  <a:pt x="0" y="0"/>
                </a:lnTo>
                <a:lnTo>
                  <a:pt x="0" y="3544836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3795" y="373964"/>
            <a:ext cx="23679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Свой</a:t>
            </a:r>
            <a:r>
              <a:rPr dirty="0" spc="-15"/>
              <a:t> </a:t>
            </a:r>
            <a:r>
              <a:rPr dirty="0" spc="-10"/>
              <a:t>Юрист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143218" y="6520224"/>
            <a:ext cx="1086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D5D5D5"/>
                </a:solidFill>
                <a:latin typeface="Lato"/>
                <a:cs typeface="Lato"/>
              </a:rPr>
              <a:t>05</a:t>
            </a:r>
            <a:endParaRPr sz="7200">
              <a:latin typeface="Lato"/>
              <a:cs typeface="La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9832" y="1936483"/>
            <a:ext cx="2705100" cy="3652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894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B8DAF3"/>
                </a:solidFill>
                <a:latin typeface="Lato"/>
                <a:cs typeface="Lato"/>
              </a:rPr>
              <a:t>Официально 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зарегистрированный</a:t>
            </a:r>
            <a:r>
              <a:rPr dirty="0" sz="1400" spc="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бренд</a:t>
            </a:r>
            <a:endParaRPr sz="1400">
              <a:latin typeface="Lato"/>
              <a:cs typeface="Lato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</a:pPr>
            <a:r>
              <a:rPr dirty="0" sz="1400" spc="-10">
                <a:solidFill>
                  <a:srgbClr val="B8DAF3"/>
                </a:solidFill>
                <a:latin typeface="Lato"/>
                <a:cs typeface="Lato"/>
              </a:rPr>
              <a:t>Более </a:t>
            </a:r>
            <a:r>
              <a:rPr dirty="0" sz="1400">
                <a:solidFill>
                  <a:srgbClr val="B8DAF3"/>
                </a:solidFill>
                <a:latin typeface="Lato"/>
                <a:cs typeface="Lato"/>
              </a:rPr>
              <a:t>10 </a:t>
            </a:r>
            <a:r>
              <a:rPr dirty="0" sz="1400" spc="-10">
                <a:solidFill>
                  <a:srgbClr val="B8DAF3"/>
                </a:solidFill>
                <a:latin typeface="Lato"/>
                <a:cs typeface="Lato"/>
              </a:rPr>
              <a:t>лет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реального опыта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в  развитии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юридического</a:t>
            </a:r>
            <a:r>
              <a:rPr dirty="0" sz="1400" spc="-8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бизнеса</a:t>
            </a:r>
            <a:endParaRPr sz="1400">
              <a:latin typeface="Lato"/>
              <a:cs typeface="Lato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Федеральная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 компания</a:t>
            </a:r>
            <a:endParaRPr sz="1400">
              <a:latin typeface="Lato"/>
              <a:cs typeface="Lato"/>
            </a:endParaRPr>
          </a:p>
          <a:p>
            <a:pPr marL="12700" marR="81280">
              <a:lnSpc>
                <a:spcPct val="100000"/>
              </a:lnSpc>
            </a:pPr>
            <a:r>
              <a:rPr dirty="0" sz="1400">
                <a:solidFill>
                  <a:srgbClr val="B6DAF4"/>
                </a:solidFill>
                <a:latin typeface="Lato"/>
                <a:cs typeface="Lato"/>
              </a:rPr>
              <a:t>с 5 </a:t>
            </a:r>
            <a:r>
              <a:rPr dirty="0" sz="1400" spc="-10">
                <a:solidFill>
                  <a:srgbClr val="B6DAF4"/>
                </a:solidFill>
                <a:latin typeface="Lato"/>
                <a:cs typeface="Lato"/>
              </a:rPr>
              <a:t>собственными </a:t>
            </a:r>
            <a:r>
              <a:rPr dirty="0" sz="1400">
                <a:solidFill>
                  <a:srgbClr val="B6DAF4"/>
                </a:solidFill>
                <a:latin typeface="Lato"/>
                <a:cs typeface="Lato"/>
              </a:rPr>
              <a:t>филиалами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в 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разных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регионах</a:t>
            </a:r>
            <a:r>
              <a:rPr dirty="0" sz="1400" spc="-15">
                <a:solidFill>
                  <a:srgbClr val="FFFFFF"/>
                </a:solidFill>
                <a:latin typeface="Lato"/>
                <a:cs typeface="Lato"/>
              </a:rPr>
              <a:t> России</a:t>
            </a:r>
            <a:endParaRPr sz="1400">
              <a:latin typeface="Lato"/>
              <a:cs typeface="Lato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13335" indent="-635">
              <a:lnSpc>
                <a:spcPct val="100000"/>
              </a:lnSpc>
              <a:spcBef>
                <a:spcPts val="1405"/>
              </a:spcBef>
            </a:pPr>
            <a:r>
              <a:rPr dirty="0" sz="1400" spc="-5">
                <a:solidFill>
                  <a:srgbClr val="B8DAF3"/>
                </a:solidFill>
                <a:latin typeface="Lato"/>
                <a:cs typeface="Lato"/>
              </a:rPr>
              <a:t>Собственный </a:t>
            </a:r>
            <a:r>
              <a:rPr dirty="0" sz="1400" spc="-25">
                <a:solidFill>
                  <a:srgbClr val="FFFFFF"/>
                </a:solidFill>
                <a:latin typeface="Lato"/>
                <a:cs typeface="Lato"/>
              </a:rPr>
              <a:t>отдел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маркетинга,  штат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опытных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юристов, 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арбитражных </a:t>
            </a:r>
            <a:r>
              <a:rPr dirty="0" sz="1400" spc="-5">
                <a:solidFill>
                  <a:srgbClr val="FFFFFF"/>
                </a:solidFill>
                <a:latin typeface="Lato"/>
                <a:cs typeface="Lato"/>
              </a:rPr>
              <a:t>управляющих </a:t>
            </a:r>
            <a:r>
              <a:rPr dirty="0" sz="1400">
                <a:solidFill>
                  <a:srgbClr val="FFFFFF"/>
                </a:solidFill>
                <a:latin typeface="Lato"/>
                <a:cs typeface="Lato"/>
              </a:rPr>
              <a:t>и  </a:t>
            </a:r>
            <a:r>
              <a:rPr dirty="0" sz="1400" spc="-10">
                <a:solidFill>
                  <a:srgbClr val="FFFFFF"/>
                </a:solidFill>
                <a:latin typeface="Lato"/>
                <a:cs typeface="Lato"/>
              </a:rPr>
              <a:t>менеджеров</a:t>
            </a:r>
            <a:endParaRPr sz="1400">
              <a:latin typeface="Lato"/>
              <a:cs typeface="La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64153" y="2022923"/>
            <a:ext cx="351155" cy="306705"/>
          </a:xfrm>
          <a:custGeom>
            <a:avLst/>
            <a:gdLst/>
            <a:ahLst/>
            <a:cxnLst/>
            <a:rect l="l" t="t" r="r" b="b"/>
            <a:pathLst>
              <a:path w="351154" h="306705">
                <a:moveTo>
                  <a:pt x="268643" y="177"/>
                </a:moveTo>
                <a:lnTo>
                  <a:pt x="48348" y="177"/>
                </a:lnTo>
                <a:lnTo>
                  <a:pt x="29532" y="3951"/>
                </a:lnTo>
                <a:lnTo>
                  <a:pt x="14163" y="14243"/>
                </a:lnTo>
                <a:lnTo>
                  <a:pt x="3800" y="29506"/>
                </a:lnTo>
                <a:lnTo>
                  <a:pt x="0" y="48196"/>
                </a:lnTo>
                <a:lnTo>
                  <a:pt x="0" y="258241"/>
                </a:lnTo>
                <a:lnTo>
                  <a:pt x="3800" y="276924"/>
                </a:lnTo>
                <a:lnTo>
                  <a:pt x="14163" y="292184"/>
                </a:lnTo>
                <a:lnTo>
                  <a:pt x="29532" y="302474"/>
                </a:lnTo>
                <a:lnTo>
                  <a:pt x="48348" y="306247"/>
                </a:lnTo>
                <a:lnTo>
                  <a:pt x="259880" y="306247"/>
                </a:lnTo>
                <a:lnTo>
                  <a:pt x="278694" y="302474"/>
                </a:lnTo>
                <a:lnTo>
                  <a:pt x="294058" y="292184"/>
                </a:lnTo>
                <a:lnTo>
                  <a:pt x="304417" y="276924"/>
                </a:lnTo>
                <a:lnTo>
                  <a:pt x="304557" y="276237"/>
                </a:lnTo>
                <a:lnTo>
                  <a:pt x="66484" y="276237"/>
                </a:lnTo>
                <a:lnTo>
                  <a:pt x="52369" y="273408"/>
                </a:lnTo>
                <a:lnTo>
                  <a:pt x="40844" y="265693"/>
                </a:lnTo>
                <a:lnTo>
                  <a:pt x="33074" y="254249"/>
                </a:lnTo>
                <a:lnTo>
                  <a:pt x="30306" y="240626"/>
                </a:lnTo>
                <a:lnTo>
                  <a:pt x="30225" y="66192"/>
                </a:lnTo>
                <a:lnTo>
                  <a:pt x="33074" y="52176"/>
                </a:lnTo>
                <a:lnTo>
                  <a:pt x="40844" y="40732"/>
                </a:lnTo>
                <a:lnTo>
                  <a:pt x="52369" y="33016"/>
                </a:lnTo>
                <a:lnTo>
                  <a:pt x="66484" y="30187"/>
                </a:lnTo>
                <a:lnTo>
                  <a:pt x="260042" y="30187"/>
                </a:lnTo>
                <a:lnTo>
                  <a:pt x="283845" y="6730"/>
                </a:lnTo>
                <a:lnTo>
                  <a:pt x="276758" y="2679"/>
                </a:lnTo>
                <a:lnTo>
                  <a:pt x="268643" y="177"/>
                </a:lnTo>
                <a:close/>
              </a:path>
              <a:path w="351154" h="306705">
                <a:moveTo>
                  <a:pt x="308216" y="90106"/>
                </a:moveTo>
                <a:lnTo>
                  <a:pt x="278002" y="124142"/>
                </a:lnTo>
                <a:lnTo>
                  <a:pt x="277922" y="240626"/>
                </a:lnTo>
                <a:lnTo>
                  <a:pt x="275154" y="254249"/>
                </a:lnTo>
                <a:lnTo>
                  <a:pt x="267384" y="265693"/>
                </a:lnTo>
                <a:lnTo>
                  <a:pt x="255859" y="273408"/>
                </a:lnTo>
                <a:lnTo>
                  <a:pt x="241744" y="276237"/>
                </a:lnTo>
                <a:lnTo>
                  <a:pt x="304557" y="276237"/>
                </a:lnTo>
                <a:lnTo>
                  <a:pt x="308216" y="258241"/>
                </a:lnTo>
                <a:lnTo>
                  <a:pt x="308216" y="90106"/>
                </a:lnTo>
                <a:close/>
              </a:path>
              <a:path w="351154" h="306705">
                <a:moveTo>
                  <a:pt x="85305" y="105956"/>
                </a:moveTo>
                <a:lnTo>
                  <a:pt x="55511" y="135343"/>
                </a:lnTo>
                <a:lnTo>
                  <a:pt x="164795" y="240626"/>
                </a:lnTo>
                <a:lnTo>
                  <a:pt x="210596" y="164744"/>
                </a:lnTo>
                <a:lnTo>
                  <a:pt x="156248" y="164744"/>
                </a:lnTo>
                <a:lnTo>
                  <a:pt x="85305" y="105956"/>
                </a:lnTo>
                <a:close/>
              </a:path>
              <a:path w="351154" h="306705">
                <a:moveTo>
                  <a:pt x="334860" y="0"/>
                </a:moveTo>
                <a:lnTo>
                  <a:pt x="267186" y="51983"/>
                </a:lnTo>
                <a:lnTo>
                  <a:pt x="210207" y="105698"/>
                </a:lnTo>
                <a:lnTo>
                  <a:pt x="170901" y="147750"/>
                </a:lnTo>
                <a:lnTo>
                  <a:pt x="156248" y="164744"/>
                </a:lnTo>
                <a:lnTo>
                  <a:pt x="210596" y="164744"/>
                </a:lnTo>
                <a:lnTo>
                  <a:pt x="217883" y="152671"/>
                </a:lnTo>
                <a:lnTo>
                  <a:pt x="254933" y="100530"/>
                </a:lnTo>
                <a:lnTo>
                  <a:pt x="293364" y="63661"/>
                </a:lnTo>
                <a:lnTo>
                  <a:pt x="350596" y="21526"/>
                </a:lnTo>
                <a:lnTo>
                  <a:pt x="346740" y="15357"/>
                </a:lnTo>
                <a:lnTo>
                  <a:pt x="342728" y="9863"/>
                </a:lnTo>
                <a:lnTo>
                  <a:pt x="334860" y="0"/>
                </a:lnTo>
                <a:close/>
              </a:path>
              <a:path w="351154" h="306705">
                <a:moveTo>
                  <a:pt x="260042" y="30187"/>
                </a:moveTo>
                <a:lnTo>
                  <a:pt x="247091" y="30187"/>
                </a:lnTo>
                <a:lnTo>
                  <a:pt x="252133" y="31407"/>
                </a:lnTo>
                <a:lnTo>
                  <a:pt x="256705" y="33477"/>
                </a:lnTo>
                <a:lnTo>
                  <a:pt x="260042" y="30187"/>
                </a:lnTo>
                <a:close/>
              </a:path>
            </a:pathLst>
          </a:custGeom>
          <a:solidFill>
            <a:srgbClr val="F8FC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64153" y="2888555"/>
            <a:ext cx="351155" cy="306705"/>
          </a:xfrm>
          <a:custGeom>
            <a:avLst/>
            <a:gdLst/>
            <a:ahLst/>
            <a:cxnLst/>
            <a:rect l="l" t="t" r="r" b="b"/>
            <a:pathLst>
              <a:path w="351154" h="306705">
                <a:moveTo>
                  <a:pt x="268643" y="177"/>
                </a:moveTo>
                <a:lnTo>
                  <a:pt x="48348" y="177"/>
                </a:lnTo>
                <a:lnTo>
                  <a:pt x="29532" y="3951"/>
                </a:lnTo>
                <a:lnTo>
                  <a:pt x="14163" y="14243"/>
                </a:lnTo>
                <a:lnTo>
                  <a:pt x="3800" y="29506"/>
                </a:lnTo>
                <a:lnTo>
                  <a:pt x="0" y="48196"/>
                </a:lnTo>
                <a:lnTo>
                  <a:pt x="0" y="258241"/>
                </a:lnTo>
                <a:lnTo>
                  <a:pt x="3800" y="276924"/>
                </a:lnTo>
                <a:lnTo>
                  <a:pt x="14163" y="292184"/>
                </a:lnTo>
                <a:lnTo>
                  <a:pt x="29532" y="302474"/>
                </a:lnTo>
                <a:lnTo>
                  <a:pt x="48348" y="306247"/>
                </a:lnTo>
                <a:lnTo>
                  <a:pt x="259880" y="306247"/>
                </a:lnTo>
                <a:lnTo>
                  <a:pt x="278694" y="302474"/>
                </a:lnTo>
                <a:lnTo>
                  <a:pt x="294058" y="292184"/>
                </a:lnTo>
                <a:lnTo>
                  <a:pt x="304417" y="276924"/>
                </a:lnTo>
                <a:lnTo>
                  <a:pt x="304557" y="276237"/>
                </a:lnTo>
                <a:lnTo>
                  <a:pt x="66484" y="276237"/>
                </a:lnTo>
                <a:lnTo>
                  <a:pt x="52369" y="273408"/>
                </a:lnTo>
                <a:lnTo>
                  <a:pt x="40844" y="265693"/>
                </a:lnTo>
                <a:lnTo>
                  <a:pt x="33074" y="254249"/>
                </a:lnTo>
                <a:lnTo>
                  <a:pt x="30306" y="240626"/>
                </a:lnTo>
                <a:lnTo>
                  <a:pt x="30225" y="66192"/>
                </a:lnTo>
                <a:lnTo>
                  <a:pt x="33074" y="52176"/>
                </a:lnTo>
                <a:lnTo>
                  <a:pt x="40844" y="40732"/>
                </a:lnTo>
                <a:lnTo>
                  <a:pt x="52369" y="33016"/>
                </a:lnTo>
                <a:lnTo>
                  <a:pt x="66484" y="30187"/>
                </a:lnTo>
                <a:lnTo>
                  <a:pt x="260042" y="30187"/>
                </a:lnTo>
                <a:lnTo>
                  <a:pt x="283845" y="6730"/>
                </a:lnTo>
                <a:lnTo>
                  <a:pt x="276758" y="2679"/>
                </a:lnTo>
                <a:lnTo>
                  <a:pt x="268643" y="177"/>
                </a:lnTo>
                <a:close/>
              </a:path>
              <a:path w="351154" h="306705">
                <a:moveTo>
                  <a:pt x="308216" y="90106"/>
                </a:moveTo>
                <a:lnTo>
                  <a:pt x="278002" y="124142"/>
                </a:lnTo>
                <a:lnTo>
                  <a:pt x="277922" y="240626"/>
                </a:lnTo>
                <a:lnTo>
                  <a:pt x="275154" y="254249"/>
                </a:lnTo>
                <a:lnTo>
                  <a:pt x="267384" y="265693"/>
                </a:lnTo>
                <a:lnTo>
                  <a:pt x="255859" y="273408"/>
                </a:lnTo>
                <a:lnTo>
                  <a:pt x="241744" y="276237"/>
                </a:lnTo>
                <a:lnTo>
                  <a:pt x="304557" y="276237"/>
                </a:lnTo>
                <a:lnTo>
                  <a:pt x="308216" y="258241"/>
                </a:lnTo>
                <a:lnTo>
                  <a:pt x="308216" y="90106"/>
                </a:lnTo>
                <a:close/>
              </a:path>
              <a:path w="351154" h="306705">
                <a:moveTo>
                  <a:pt x="85305" y="105956"/>
                </a:moveTo>
                <a:lnTo>
                  <a:pt x="55511" y="135343"/>
                </a:lnTo>
                <a:lnTo>
                  <a:pt x="164795" y="240626"/>
                </a:lnTo>
                <a:lnTo>
                  <a:pt x="210596" y="164744"/>
                </a:lnTo>
                <a:lnTo>
                  <a:pt x="156248" y="164744"/>
                </a:lnTo>
                <a:lnTo>
                  <a:pt x="85305" y="105956"/>
                </a:lnTo>
                <a:close/>
              </a:path>
              <a:path w="351154" h="306705">
                <a:moveTo>
                  <a:pt x="334860" y="0"/>
                </a:moveTo>
                <a:lnTo>
                  <a:pt x="267186" y="51983"/>
                </a:lnTo>
                <a:lnTo>
                  <a:pt x="210207" y="105698"/>
                </a:lnTo>
                <a:lnTo>
                  <a:pt x="170901" y="147750"/>
                </a:lnTo>
                <a:lnTo>
                  <a:pt x="156248" y="164744"/>
                </a:lnTo>
                <a:lnTo>
                  <a:pt x="210596" y="164744"/>
                </a:lnTo>
                <a:lnTo>
                  <a:pt x="217883" y="152671"/>
                </a:lnTo>
                <a:lnTo>
                  <a:pt x="254933" y="100530"/>
                </a:lnTo>
                <a:lnTo>
                  <a:pt x="293364" y="63661"/>
                </a:lnTo>
                <a:lnTo>
                  <a:pt x="350596" y="21526"/>
                </a:lnTo>
                <a:lnTo>
                  <a:pt x="346740" y="15357"/>
                </a:lnTo>
                <a:lnTo>
                  <a:pt x="342728" y="9863"/>
                </a:lnTo>
                <a:lnTo>
                  <a:pt x="334860" y="0"/>
                </a:lnTo>
                <a:close/>
              </a:path>
              <a:path w="351154" h="306705">
                <a:moveTo>
                  <a:pt x="260042" y="30187"/>
                </a:moveTo>
                <a:lnTo>
                  <a:pt x="247091" y="30187"/>
                </a:lnTo>
                <a:lnTo>
                  <a:pt x="252133" y="31407"/>
                </a:lnTo>
                <a:lnTo>
                  <a:pt x="256705" y="33477"/>
                </a:lnTo>
                <a:lnTo>
                  <a:pt x="260042" y="30187"/>
                </a:lnTo>
                <a:close/>
              </a:path>
            </a:pathLst>
          </a:custGeom>
          <a:solidFill>
            <a:srgbClr val="F8FC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4153" y="3735899"/>
            <a:ext cx="351155" cy="306705"/>
          </a:xfrm>
          <a:custGeom>
            <a:avLst/>
            <a:gdLst/>
            <a:ahLst/>
            <a:cxnLst/>
            <a:rect l="l" t="t" r="r" b="b"/>
            <a:pathLst>
              <a:path w="351154" h="306704">
                <a:moveTo>
                  <a:pt x="268643" y="177"/>
                </a:moveTo>
                <a:lnTo>
                  <a:pt x="48348" y="177"/>
                </a:lnTo>
                <a:lnTo>
                  <a:pt x="29532" y="3951"/>
                </a:lnTo>
                <a:lnTo>
                  <a:pt x="14163" y="14243"/>
                </a:lnTo>
                <a:lnTo>
                  <a:pt x="3800" y="29506"/>
                </a:lnTo>
                <a:lnTo>
                  <a:pt x="0" y="48196"/>
                </a:lnTo>
                <a:lnTo>
                  <a:pt x="0" y="258241"/>
                </a:lnTo>
                <a:lnTo>
                  <a:pt x="3800" y="276924"/>
                </a:lnTo>
                <a:lnTo>
                  <a:pt x="14163" y="292184"/>
                </a:lnTo>
                <a:lnTo>
                  <a:pt x="29532" y="302474"/>
                </a:lnTo>
                <a:lnTo>
                  <a:pt x="48348" y="306247"/>
                </a:lnTo>
                <a:lnTo>
                  <a:pt x="259880" y="306247"/>
                </a:lnTo>
                <a:lnTo>
                  <a:pt x="278694" y="302474"/>
                </a:lnTo>
                <a:lnTo>
                  <a:pt x="294058" y="292184"/>
                </a:lnTo>
                <a:lnTo>
                  <a:pt x="304417" y="276924"/>
                </a:lnTo>
                <a:lnTo>
                  <a:pt x="304557" y="276237"/>
                </a:lnTo>
                <a:lnTo>
                  <a:pt x="66484" y="276237"/>
                </a:lnTo>
                <a:lnTo>
                  <a:pt x="52369" y="273408"/>
                </a:lnTo>
                <a:lnTo>
                  <a:pt x="40844" y="265693"/>
                </a:lnTo>
                <a:lnTo>
                  <a:pt x="33074" y="254249"/>
                </a:lnTo>
                <a:lnTo>
                  <a:pt x="30306" y="240626"/>
                </a:lnTo>
                <a:lnTo>
                  <a:pt x="30225" y="66192"/>
                </a:lnTo>
                <a:lnTo>
                  <a:pt x="33074" y="52176"/>
                </a:lnTo>
                <a:lnTo>
                  <a:pt x="40844" y="40732"/>
                </a:lnTo>
                <a:lnTo>
                  <a:pt x="52369" y="33016"/>
                </a:lnTo>
                <a:lnTo>
                  <a:pt x="66484" y="30187"/>
                </a:lnTo>
                <a:lnTo>
                  <a:pt x="260042" y="30187"/>
                </a:lnTo>
                <a:lnTo>
                  <a:pt x="283845" y="6730"/>
                </a:lnTo>
                <a:lnTo>
                  <a:pt x="276758" y="2679"/>
                </a:lnTo>
                <a:lnTo>
                  <a:pt x="268643" y="177"/>
                </a:lnTo>
                <a:close/>
              </a:path>
              <a:path w="351154" h="306704">
                <a:moveTo>
                  <a:pt x="308216" y="90106"/>
                </a:moveTo>
                <a:lnTo>
                  <a:pt x="278002" y="124142"/>
                </a:lnTo>
                <a:lnTo>
                  <a:pt x="277922" y="240626"/>
                </a:lnTo>
                <a:lnTo>
                  <a:pt x="275154" y="254249"/>
                </a:lnTo>
                <a:lnTo>
                  <a:pt x="267384" y="265693"/>
                </a:lnTo>
                <a:lnTo>
                  <a:pt x="255859" y="273408"/>
                </a:lnTo>
                <a:lnTo>
                  <a:pt x="241744" y="276237"/>
                </a:lnTo>
                <a:lnTo>
                  <a:pt x="304557" y="276237"/>
                </a:lnTo>
                <a:lnTo>
                  <a:pt x="308216" y="258241"/>
                </a:lnTo>
                <a:lnTo>
                  <a:pt x="308216" y="90106"/>
                </a:lnTo>
                <a:close/>
              </a:path>
              <a:path w="351154" h="306704">
                <a:moveTo>
                  <a:pt x="85305" y="105956"/>
                </a:moveTo>
                <a:lnTo>
                  <a:pt x="55511" y="135343"/>
                </a:lnTo>
                <a:lnTo>
                  <a:pt x="164795" y="240626"/>
                </a:lnTo>
                <a:lnTo>
                  <a:pt x="210596" y="164744"/>
                </a:lnTo>
                <a:lnTo>
                  <a:pt x="156248" y="164744"/>
                </a:lnTo>
                <a:lnTo>
                  <a:pt x="85305" y="105956"/>
                </a:lnTo>
                <a:close/>
              </a:path>
              <a:path w="351154" h="306704">
                <a:moveTo>
                  <a:pt x="334860" y="0"/>
                </a:moveTo>
                <a:lnTo>
                  <a:pt x="267186" y="51983"/>
                </a:lnTo>
                <a:lnTo>
                  <a:pt x="210207" y="105698"/>
                </a:lnTo>
                <a:lnTo>
                  <a:pt x="170901" y="147750"/>
                </a:lnTo>
                <a:lnTo>
                  <a:pt x="156248" y="164744"/>
                </a:lnTo>
                <a:lnTo>
                  <a:pt x="210596" y="164744"/>
                </a:lnTo>
                <a:lnTo>
                  <a:pt x="217883" y="152671"/>
                </a:lnTo>
                <a:lnTo>
                  <a:pt x="254933" y="100530"/>
                </a:lnTo>
                <a:lnTo>
                  <a:pt x="293364" y="63661"/>
                </a:lnTo>
                <a:lnTo>
                  <a:pt x="350596" y="21526"/>
                </a:lnTo>
                <a:lnTo>
                  <a:pt x="346740" y="15357"/>
                </a:lnTo>
                <a:lnTo>
                  <a:pt x="342728" y="9863"/>
                </a:lnTo>
                <a:lnTo>
                  <a:pt x="334860" y="0"/>
                </a:lnTo>
                <a:close/>
              </a:path>
              <a:path w="351154" h="306704">
                <a:moveTo>
                  <a:pt x="260042" y="30187"/>
                </a:moveTo>
                <a:lnTo>
                  <a:pt x="247091" y="30187"/>
                </a:lnTo>
                <a:lnTo>
                  <a:pt x="252133" y="31407"/>
                </a:lnTo>
                <a:lnTo>
                  <a:pt x="256705" y="33477"/>
                </a:lnTo>
                <a:lnTo>
                  <a:pt x="260042" y="30187"/>
                </a:lnTo>
                <a:close/>
              </a:path>
            </a:pathLst>
          </a:custGeom>
          <a:solidFill>
            <a:srgbClr val="F8FC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64153" y="4808795"/>
            <a:ext cx="351155" cy="306705"/>
          </a:xfrm>
          <a:custGeom>
            <a:avLst/>
            <a:gdLst/>
            <a:ahLst/>
            <a:cxnLst/>
            <a:rect l="l" t="t" r="r" b="b"/>
            <a:pathLst>
              <a:path w="351154" h="306704">
                <a:moveTo>
                  <a:pt x="268643" y="177"/>
                </a:moveTo>
                <a:lnTo>
                  <a:pt x="48348" y="177"/>
                </a:lnTo>
                <a:lnTo>
                  <a:pt x="29532" y="3951"/>
                </a:lnTo>
                <a:lnTo>
                  <a:pt x="14163" y="14243"/>
                </a:lnTo>
                <a:lnTo>
                  <a:pt x="3800" y="29506"/>
                </a:lnTo>
                <a:lnTo>
                  <a:pt x="0" y="48196"/>
                </a:lnTo>
                <a:lnTo>
                  <a:pt x="0" y="258241"/>
                </a:lnTo>
                <a:lnTo>
                  <a:pt x="3800" y="276924"/>
                </a:lnTo>
                <a:lnTo>
                  <a:pt x="14163" y="292184"/>
                </a:lnTo>
                <a:lnTo>
                  <a:pt x="29532" y="302474"/>
                </a:lnTo>
                <a:lnTo>
                  <a:pt x="48348" y="306247"/>
                </a:lnTo>
                <a:lnTo>
                  <a:pt x="259880" y="306247"/>
                </a:lnTo>
                <a:lnTo>
                  <a:pt x="278694" y="302474"/>
                </a:lnTo>
                <a:lnTo>
                  <a:pt x="294058" y="292184"/>
                </a:lnTo>
                <a:lnTo>
                  <a:pt x="304417" y="276924"/>
                </a:lnTo>
                <a:lnTo>
                  <a:pt x="304557" y="276237"/>
                </a:lnTo>
                <a:lnTo>
                  <a:pt x="66484" y="276237"/>
                </a:lnTo>
                <a:lnTo>
                  <a:pt x="52369" y="273408"/>
                </a:lnTo>
                <a:lnTo>
                  <a:pt x="40844" y="265693"/>
                </a:lnTo>
                <a:lnTo>
                  <a:pt x="33074" y="254249"/>
                </a:lnTo>
                <a:lnTo>
                  <a:pt x="30306" y="240626"/>
                </a:lnTo>
                <a:lnTo>
                  <a:pt x="30225" y="66192"/>
                </a:lnTo>
                <a:lnTo>
                  <a:pt x="33074" y="52176"/>
                </a:lnTo>
                <a:lnTo>
                  <a:pt x="40844" y="40732"/>
                </a:lnTo>
                <a:lnTo>
                  <a:pt x="52369" y="33016"/>
                </a:lnTo>
                <a:lnTo>
                  <a:pt x="66484" y="30187"/>
                </a:lnTo>
                <a:lnTo>
                  <a:pt x="260042" y="30187"/>
                </a:lnTo>
                <a:lnTo>
                  <a:pt x="283845" y="6731"/>
                </a:lnTo>
                <a:lnTo>
                  <a:pt x="276758" y="2679"/>
                </a:lnTo>
                <a:lnTo>
                  <a:pt x="268643" y="177"/>
                </a:lnTo>
                <a:close/>
              </a:path>
              <a:path w="351154" h="306704">
                <a:moveTo>
                  <a:pt x="308216" y="90106"/>
                </a:moveTo>
                <a:lnTo>
                  <a:pt x="278002" y="124142"/>
                </a:lnTo>
                <a:lnTo>
                  <a:pt x="277922" y="240626"/>
                </a:lnTo>
                <a:lnTo>
                  <a:pt x="275154" y="254249"/>
                </a:lnTo>
                <a:lnTo>
                  <a:pt x="267384" y="265693"/>
                </a:lnTo>
                <a:lnTo>
                  <a:pt x="255859" y="273408"/>
                </a:lnTo>
                <a:lnTo>
                  <a:pt x="241744" y="276237"/>
                </a:lnTo>
                <a:lnTo>
                  <a:pt x="304557" y="276237"/>
                </a:lnTo>
                <a:lnTo>
                  <a:pt x="308216" y="258241"/>
                </a:lnTo>
                <a:lnTo>
                  <a:pt x="308216" y="90106"/>
                </a:lnTo>
                <a:close/>
              </a:path>
              <a:path w="351154" h="306704">
                <a:moveTo>
                  <a:pt x="85305" y="105956"/>
                </a:moveTo>
                <a:lnTo>
                  <a:pt x="55511" y="135343"/>
                </a:lnTo>
                <a:lnTo>
                  <a:pt x="164795" y="240626"/>
                </a:lnTo>
                <a:lnTo>
                  <a:pt x="210596" y="164744"/>
                </a:lnTo>
                <a:lnTo>
                  <a:pt x="156248" y="164744"/>
                </a:lnTo>
                <a:lnTo>
                  <a:pt x="85305" y="105956"/>
                </a:lnTo>
                <a:close/>
              </a:path>
              <a:path w="351154" h="306704">
                <a:moveTo>
                  <a:pt x="334860" y="0"/>
                </a:moveTo>
                <a:lnTo>
                  <a:pt x="267186" y="51983"/>
                </a:lnTo>
                <a:lnTo>
                  <a:pt x="210207" y="105698"/>
                </a:lnTo>
                <a:lnTo>
                  <a:pt x="170901" y="147750"/>
                </a:lnTo>
                <a:lnTo>
                  <a:pt x="156248" y="164744"/>
                </a:lnTo>
                <a:lnTo>
                  <a:pt x="210596" y="164744"/>
                </a:lnTo>
                <a:lnTo>
                  <a:pt x="217883" y="152671"/>
                </a:lnTo>
                <a:lnTo>
                  <a:pt x="254933" y="100530"/>
                </a:lnTo>
                <a:lnTo>
                  <a:pt x="293364" y="63661"/>
                </a:lnTo>
                <a:lnTo>
                  <a:pt x="350596" y="21526"/>
                </a:lnTo>
                <a:lnTo>
                  <a:pt x="346740" y="15357"/>
                </a:lnTo>
                <a:lnTo>
                  <a:pt x="342728" y="9863"/>
                </a:lnTo>
                <a:lnTo>
                  <a:pt x="334860" y="0"/>
                </a:lnTo>
                <a:close/>
              </a:path>
              <a:path w="351154" h="306704">
                <a:moveTo>
                  <a:pt x="260042" y="30187"/>
                </a:moveTo>
                <a:lnTo>
                  <a:pt x="247091" y="30187"/>
                </a:lnTo>
                <a:lnTo>
                  <a:pt x="252133" y="31407"/>
                </a:lnTo>
                <a:lnTo>
                  <a:pt x="256705" y="33477"/>
                </a:lnTo>
                <a:lnTo>
                  <a:pt x="260042" y="30187"/>
                </a:lnTo>
                <a:close/>
              </a:path>
            </a:pathLst>
          </a:custGeom>
          <a:solidFill>
            <a:srgbClr val="F8FC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23225" y="1859788"/>
            <a:ext cx="2822447" cy="3130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9553" y="5197348"/>
            <a:ext cx="367283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73774" y="4660874"/>
            <a:ext cx="271780" cy="265430"/>
          </a:xfrm>
          <a:custGeom>
            <a:avLst/>
            <a:gdLst/>
            <a:ahLst/>
            <a:cxnLst/>
            <a:rect l="l" t="t" r="r" b="b"/>
            <a:pathLst>
              <a:path w="271780" h="265429">
                <a:moveTo>
                  <a:pt x="136817" y="0"/>
                </a:moveTo>
                <a:lnTo>
                  <a:pt x="136004" y="0"/>
                </a:lnTo>
                <a:lnTo>
                  <a:pt x="92808" y="6630"/>
                </a:lnTo>
                <a:lnTo>
                  <a:pt x="55448" y="25180"/>
                </a:lnTo>
                <a:lnTo>
                  <a:pt x="26085" y="53637"/>
                </a:lnTo>
                <a:lnTo>
                  <a:pt x="6881" y="89988"/>
                </a:lnTo>
                <a:lnTo>
                  <a:pt x="0" y="132219"/>
                </a:lnTo>
                <a:lnTo>
                  <a:pt x="6881" y="174526"/>
                </a:lnTo>
                <a:lnTo>
                  <a:pt x="26085" y="211068"/>
                </a:lnTo>
                <a:lnTo>
                  <a:pt x="55448" y="239756"/>
                </a:lnTo>
                <a:lnTo>
                  <a:pt x="92808" y="258501"/>
                </a:lnTo>
                <a:lnTo>
                  <a:pt x="136004" y="265214"/>
                </a:lnTo>
                <a:lnTo>
                  <a:pt x="179116" y="258501"/>
                </a:lnTo>
                <a:lnTo>
                  <a:pt x="216278" y="239756"/>
                </a:lnTo>
                <a:lnTo>
                  <a:pt x="218244" y="237820"/>
                </a:lnTo>
                <a:lnTo>
                  <a:pt x="136817" y="237820"/>
                </a:lnTo>
                <a:lnTo>
                  <a:pt x="95934" y="229596"/>
                </a:lnTo>
                <a:lnTo>
                  <a:pt x="63274" y="207089"/>
                </a:lnTo>
                <a:lnTo>
                  <a:pt x="41630" y="173547"/>
                </a:lnTo>
                <a:lnTo>
                  <a:pt x="33794" y="132219"/>
                </a:lnTo>
                <a:lnTo>
                  <a:pt x="41605" y="91227"/>
                </a:lnTo>
                <a:lnTo>
                  <a:pt x="63072" y="57643"/>
                </a:lnTo>
                <a:lnTo>
                  <a:pt x="95254" y="34945"/>
                </a:lnTo>
                <a:lnTo>
                  <a:pt x="135204" y="26606"/>
                </a:lnTo>
                <a:lnTo>
                  <a:pt x="217907" y="26606"/>
                </a:lnTo>
                <a:lnTo>
                  <a:pt x="216454" y="25180"/>
                </a:lnTo>
                <a:lnTo>
                  <a:pt x="179532" y="6630"/>
                </a:lnTo>
                <a:lnTo>
                  <a:pt x="136817" y="0"/>
                </a:lnTo>
                <a:close/>
              </a:path>
              <a:path w="271780" h="265429">
                <a:moveTo>
                  <a:pt x="217907" y="26606"/>
                </a:moveTo>
                <a:lnTo>
                  <a:pt x="136004" y="26606"/>
                </a:lnTo>
                <a:lnTo>
                  <a:pt x="176297" y="34957"/>
                </a:lnTo>
                <a:lnTo>
                  <a:pt x="208440" y="57743"/>
                </a:lnTo>
                <a:lnTo>
                  <a:pt x="229717" y="91564"/>
                </a:lnTo>
                <a:lnTo>
                  <a:pt x="237413" y="133019"/>
                </a:lnTo>
                <a:lnTo>
                  <a:pt x="229730" y="173999"/>
                </a:lnTo>
                <a:lnTo>
                  <a:pt x="208541" y="207494"/>
                </a:lnTo>
                <a:lnTo>
                  <a:pt x="176640" y="229951"/>
                </a:lnTo>
                <a:lnTo>
                  <a:pt x="136817" y="237820"/>
                </a:lnTo>
                <a:lnTo>
                  <a:pt x="218244" y="237820"/>
                </a:lnTo>
                <a:lnTo>
                  <a:pt x="245404" y="211068"/>
                </a:lnTo>
                <a:lnTo>
                  <a:pt x="264410" y="174526"/>
                </a:lnTo>
                <a:lnTo>
                  <a:pt x="271208" y="132219"/>
                </a:lnTo>
                <a:lnTo>
                  <a:pt x="264416" y="89988"/>
                </a:lnTo>
                <a:lnTo>
                  <a:pt x="245456" y="53637"/>
                </a:lnTo>
                <a:lnTo>
                  <a:pt x="217907" y="26606"/>
                </a:lnTo>
                <a:close/>
              </a:path>
              <a:path w="271780" h="265429">
                <a:moveTo>
                  <a:pt x="135204" y="64503"/>
                </a:moveTo>
                <a:lnTo>
                  <a:pt x="119811" y="64905"/>
                </a:lnTo>
                <a:lnTo>
                  <a:pt x="106230" y="65911"/>
                </a:lnTo>
                <a:lnTo>
                  <a:pt x="94461" y="67219"/>
                </a:lnTo>
                <a:lnTo>
                  <a:pt x="84505" y="68529"/>
                </a:lnTo>
                <a:lnTo>
                  <a:pt x="84505" y="200736"/>
                </a:lnTo>
                <a:lnTo>
                  <a:pt x="115087" y="200736"/>
                </a:lnTo>
                <a:lnTo>
                  <a:pt x="115087" y="148323"/>
                </a:lnTo>
                <a:lnTo>
                  <a:pt x="182144" y="148323"/>
                </a:lnTo>
                <a:lnTo>
                  <a:pt x="181578" y="147229"/>
                </a:lnTo>
                <a:lnTo>
                  <a:pt x="175105" y="140489"/>
                </a:lnTo>
                <a:lnTo>
                  <a:pt x="166598" y="136245"/>
                </a:lnTo>
                <a:lnTo>
                  <a:pt x="166598" y="134632"/>
                </a:lnTo>
                <a:lnTo>
                  <a:pt x="177323" y="129946"/>
                </a:lnTo>
                <a:lnTo>
                  <a:pt x="181638" y="126568"/>
                </a:lnTo>
                <a:lnTo>
                  <a:pt x="115887" y="126568"/>
                </a:lnTo>
                <a:lnTo>
                  <a:pt x="115887" y="88684"/>
                </a:lnTo>
                <a:lnTo>
                  <a:pt x="119113" y="87871"/>
                </a:lnTo>
                <a:lnTo>
                  <a:pt x="124739" y="87071"/>
                </a:lnTo>
                <a:lnTo>
                  <a:pt x="190385" y="87071"/>
                </a:lnTo>
                <a:lnTo>
                  <a:pt x="190130" y="86366"/>
                </a:lnTo>
                <a:lnTo>
                  <a:pt x="151530" y="65233"/>
                </a:lnTo>
                <a:lnTo>
                  <a:pt x="135204" y="64503"/>
                </a:lnTo>
                <a:close/>
              </a:path>
              <a:path w="271780" h="265429">
                <a:moveTo>
                  <a:pt x="182144" y="148323"/>
                </a:moveTo>
                <a:lnTo>
                  <a:pt x="129565" y="148323"/>
                </a:lnTo>
                <a:lnTo>
                  <a:pt x="140633" y="149545"/>
                </a:lnTo>
                <a:lnTo>
                  <a:pt x="148683" y="153263"/>
                </a:lnTo>
                <a:lnTo>
                  <a:pt x="154016" y="159553"/>
                </a:lnTo>
                <a:lnTo>
                  <a:pt x="156933" y="168490"/>
                </a:lnTo>
                <a:lnTo>
                  <a:pt x="159701" y="179653"/>
                </a:lnTo>
                <a:lnTo>
                  <a:pt x="162164" y="188847"/>
                </a:lnTo>
                <a:lnTo>
                  <a:pt x="164625" y="195924"/>
                </a:lnTo>
                <a:lnTo>
                  <a:pt x="167385" y="200736"/>
                </a:lnTo>
                <a:lnTo>
                  <a:pt x="199593" y="200736"/>
                </a:lnTo>
                <a:lnTo>
                  <a:pt x="197625" y="196490"/>
                </a:lnTo>
                <a:lnTo>
                  <a:pt x="195360" y="190357"/>
                </a:lnTo>
                <a:lnTo>
                  <a:pt x="192795" y="181351"/>
                </a:lnTo>
                <a:lnTo>
                  <a:pt x="189928" y="168490"/>
                </a:lnTo>
                <a:lnTo>
                  <a:pt x="186393" y="156539"/>
                </a:lnTo>
                <a:lnTo>
                  <a:pt x="182144" y="148323"/>
                </a:lnTo>
                <a:close/>
              </a:path>
              <a:path w="271780" h="265429">
                <a:moveTo>
                  <a:pt x="190385" y="87071"/>
                </a:moveTo>
                <a:lnTo>
                  <a:pt x="132791" y="87071"/>
                </a:lnTo>
                <a:lnTo>
                  <a:pt x="145341" y="88518"/>
                </a:lnTo>
                <a:lnTo>
                  <a:pt x="154119" y="92608"/>
                </a:lnTo>
                <a:lnTo>
                  <a:pt x="159274" y="98965"/>
                </a:lnTo>
                <a:lnTo>
                  <a:pt x="160959" y="107213"/>
                </a:lnTo>
                <a:lnTo>
                  <a:pt x="158556" y="116024"/>
                </a:lnTo>
                <a:lnTo>
                  <a:pt x="152003" y="122034"/>
                </a:lnTo>
                <a:lnTo>
                  <a:pt x="142282" y="125472"/>
                </a:lnTo>
                <a:lnTo>
                  <a:pt x="130378" y="126568"/>
                </a:lnTo>
                <a:lnTo>
                  <a:pt x="181638" y="126568"/>
                </a:lnTo>
                <a:lnTo>
                  <a:pt x="186010" y="123145"/>
                </a:lnTo>
                <a:lnTo>
                  <a:pt x="191830" y="114230"/>
                </a:lnTo>
                <a:lnTo>
                  <a:pt x="193954" y="103200"/>
                </a:lnTo>
                <a:lnTo>
                  <a:pt x="192947" y="94140"/>
                </a:lnTo>
                <a:lnTo>
                  <a:pt x="190385" y="87071"/>
                </a:lnTo>
                <a:close/>
              </a:path>
            </a:pathLst>
          </a:custGeom>
          <a:solidFill>
            <a:srgbClr val="1E21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955" y="303866"/>
            <a:ext cx="343154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Франчайзинговые  </a:t>
            </a:r>
            <a:r>
              <a:rPr dirty="0" spc="-35"/>
              <a:t>пакеты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600695"/>
            <a:ext cx="5346065" cy="5846445"/>
          </a:xfrm>
          <a:custGeom>
            <a:avLst/>
            <a:gdLst/>
            <a:ahLst/>
            <a:cxnLst/>
            <a:rect l="l" t="t" r="r" b="b"/>
            <a:pathLst>
              <a:path w="5346065" h="5846445">
                <a:moveTo>
                  <a:pt x="0" y="5846076"/>
                </a:moveTo>
                <a:lnTo>
                  <a:pt x="5346001" y="5846076"/>
                </a:lnTo>
                <a:lnTo>
                  <a:pt x="5346001" y="0"/>
                </a:lnTo>
                <a:lnTo>
                  <a:pt x="0" y="0"/>
                </a:lnTo>
                <a:lnTo>
                  <a:pt x="0" y="5846076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446772"/>
            <a:ext cx="5346065" cy="113030"/>
          </a:xfrm>
          <a:custGeom>
            <a:avLst/>
            <a:gdLst/>
            <a:ahLst/>
            <a:cxnLst/>
            <a:rect l="l" t="t" r="r" b="b"/>
            <a:pathLst>
              <a:path w="5346065" h="113029">
                <a:moveTo>
                  <a:pt x="0" y="112775"/>
                </a:moveTo>
                <a:lnTo>
                  <a:pt x="5346001" y="112775"/>
                </a:lnTo>
                <a:lnTo>
                  <a:pt x="5346001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52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dirty="0" spc="-60"/>
              <a:t>«СТАРТ»</a:t>
            </a:r>
          </a:p>
          <a:p>
            <a:pPr marL="497205" marR="554355">
              <a:lnSpc>
                <a:spcPct val="115399"/>
              </a:lnSpc>
              <a:spcBef>
                <a:spcPts val="635"/>
              </a:spcBef>
            </a:pPr>
            <a:r>
              <a:rPr dirty="0" sz="1300" spc="-5" b="0">
                <a:latin typeface="Lato"/>
                <a:cs typeface="Lato"/>
              </a:rPr>
              <a:t>Право </a:t>
            </a:r>
            <a:r>
              <a:rPr dirty="0" sz="1300" b="0">
                <a:latin typeface="Lato"/>
                <a:cs typeface="Lato"/>
              </a:rPr>
              <a:t>на </a:t>
            </a:r>
            <a:r>
              <a:rPr dirty="0" sz="1300" spc="-5" b="0">
                <a:latin typeface="Lato"/>
                <a:cs typeface="Lato"/>
              </a:rPr>
              <a:t>использование </a:t>
            </a:r>
            <a:r>
              <a:rPr dirty="0" sz="1300" b="0">
                <a:latin typeface="Lato"/>
                <a:cs typeface="Lato"/>
              </a:rPr>
              <a:t>бренда  </a:t>
            </a:r>
            <a:r>
              <a:rPr dirty="0" sz="1300" spc="-10" b="0">
                <a:latin typeface="Lato"/>
                <a:cs typeface="Lato"/>
              </a:rPr>
              <a:t>Фирменные материалы, макеты, </a:t>
            </a:r>
            <a:r>
              <a:rPr dirty="0" sz="1300" spc="-5" b="0">
                <a:latin typeface="Lato"/>
                <a:cs typeface="Lato"/>
              </a:rPr>
              <a:t>шаблоны  </a:t>
            </a:r>
            <a:r>
              <a:rPr dirty="0" sz="1300" spc="-10" b="0">
                <a:latin typeface="Lato"/>
                <a:cs typeface="Lato"/>
              </a:rPr>
              <a:t>Разработка</a:t>
            </a:r>
            <a:r>
              <a:rPr dirty="0" sz="1300" spc="-5" b="0">
                <a:latin typeface="Lato"/>
                <a:cs typeface="Lato"/>
              </a:rPr>
              <a:t> </a:t>
            </a:r>
            <a:r>
              <a:rPr dirty="0" sz="1300" spc="-10" b="0">
                <a:latin typeface="Lato"/>
                <a:cs typeface="Lato"/>
              </a:rPr>
              <a:t>дизайн-макетов</a:t>
            </a:r>
            <a:endParaRPr sz="1300">
              <a:latin typeface="Lato"/>
              <a:cs typeface="Lato"/>
            </a:endParaRPr>
          </a:p>
          <a:p>
            <a:pPr marL="496570" marR="1311910">
              <a:lnSpc>
                <a:spcPct val="115399"/>
              </a:lnSpc>
            </a:pPr>
            <a:r>
              <a:rPr dirty="0" sz="1300" spc="-10" b="0">
                <a:latin typeface="Lato"/>
                <a:cs typeface="Lato"/>
              </a:rPr>
              <a:t>Доступ </a:t>
            </a:r>
            <a:r>
              <a:rPr dirty="0" sz="1300" b="0">
                <a:latin typeface="Lato"/>
                <a:cs typeface="Lato"/>
              </a:rPr>
              <a:t>к базе знаний  </a:t>
            </a:r>
            <a:r>
              <a:rPr dirty="0" sz="1300" spc="-5" b="0">
                <a:latin typeface="Lato"/>
                <a:cs typeface="Lato"/>
              </a:rPr>
              <a:t>Продающий сайт </a:t>
            </a:r>
            <a:r>
              <a:rPr dirty="0" sz="1300" spc="-10" b="0">
                <a:latin typeface="Lato"/>
                <a:cs typeface="Lato"/>
              </a:rPr>
              <a:t>под </a:t>
            </a:r>
            <a:r>
              <a:rPr dirty="0" sz="1300" spc="-5" b="0">
                <a:latin typeface="Lato"/>
                <a:cs typeface="Lato"/>
              </a:rPr>
              <a:t>ваш</a:t>
            </a:r>
            <a:r>
              <a:rPr dirty="0" sz="1300" spc="-50" b="0">
                <a:latin typeface="Lato"/>
                <a:cs typeface="Lato"/>
              </a:rPr>
              <a:t> </a:t>
            </a:r>
            <a:r>
              <a:rPr dirty="0" sz="1300" spc="-15" b="0">
                <a:latin typeface="Lato"/>
                <a:cs typeface="Lato"/>
              </a:rPr>
              <a:t>город</a:t>
            </a:r>
            <a:endParaRPr sz="1300">
              <a:latin typeface="Lato"/>
              <a:cs typeface="Lato"/>
            </a:endParaRPr>
          </a:p>
          <a:p>
            <a:pPr marL="496570" marR="36830" indent="-635">
              <a:lnSpc>
                <a:spcPct val="115399"/>
              </a:lnSpc>
            </a:pPr>
            <a:r>
              <a:rPr dirty="0" sz="1300" spc="-5" b="0">
                <a:latin typeface="Lato"/>
                <a:cs typeface="Lato"/>
              </a:rPr>
              <a:t>Оформленные </a:t>
            </a:r>
            <a:r>
              <a:rPr dirty="0" sz="1300" b="0">
                <a:latin typeface="Lato"/>
                <a:cs typeface="Lato"/>
              </a:rPr>
              <a:t>и </a:t>
            </a:r>
            <a:r>
              <a:rPr dirty="0" sz="1300" spc="-5" b="0">
                <a:latin typeface="Lato"/>
                <a:cs typeface="Lato"/>
              </a:rPr>
              <a:t>настроенные </a:t>
            </a:r>
            <a:r>
              <a:rPr dirty="0" sz="1300" spc="-10" b="0">
                <a:latin typeface="Lato"/>
                <a:cs typeface="Lato"/>
              </a:rPr>
              <a:t>группы </a:t>
            </a:r>
            <a:r>
              <a:rPr dirty="0" sz="1300" b="0">
                <a:latin typeface="Lato"/>
                <a:cs typeface="Lato"/>
              </a:rPr>
              <a:t>и профили  в </a:t>
            </a:r>
            <a:r>
              <a:rPr dirty="0" sz="1300" spc="-5" b="0">
                <a:latin typeface="Lato"/>
                <a:cs typeface="Lato"/>
              </a:rPr>
              <a:t>соц.</a:t>
            </a:r>
            <a:r>
              <a:rPr dirty="0" sz="1300" spc="-10" b="0">
                <a:latin typeface="Lato"/>
                <a:cs typeface="Lato"/>
              </a:rPr>
              <a:t> </a:t>
            </a:r>
            <a:r>
              <a:rPr dirty="0" sz="1300" spc="-15" b="0">
                <a:latin typeface="Lato"/>
                <a:cs typeface="Lato"/>
              </a:rPr>
              <a:t>сетях</a:t>
            </a:r>
            <a:endParaRPr sz="1300">
              <a:latin typeface="Lato"/>
              <a:cs typeface="Lato"/>
            </a:endParaRPr>
          </a:p>
          <a:p>
            <a:pPr marL="496570" marR="1873250">
              <a:lnSpc>
                <a:spcPct val="115399"/>
              </a:lnSpc>
            </a:pPr>
            <a:r>
              <a:rPr dirty="0" sz="1300" spc="-5" b="0">
                <a:latin typeface="Lato"/>
                <a:cs typeface="Lato"/>
              </a:rPr>
              <a:t>Настройка </a:t>
            </a:r>
            <a:r>
              <a:rPr dirty="0" sz="1300" b="0">
                <a:latin typeface="Lato"/>
                <a:cs typeface="Lato"/>
              </a:rPr>
              <a:t>CRM</a:t>
            </a:r>
            <a:r>
              <a:rPr dirty="0" sz="1300" spc="-50" b="0">
                <a:latin typeface="Lato"/>
                <a:cs typeface="Lato"/>
              </a:rPr>
              <a:t> </a:t>
            </a:r>
            <a:r>
              <a:rPr dirty="0" sz="1300" spc="-10" b="0">
                <a:latin typeface="Lato"/>
                <a:cs typeface="Lato"/>
              </a:rPr>
              <a:t>системы  </a:t>
            </a:r>
            <a:r>
              <a:rPr dirty="0" sz="1300" spc="-5" b="0">
                <a:latin typeface="Lato"/>
                <a:cs typeface="Lato"/>
              </a:rPr>
              <a:t>Настройка IP</a:t>
            </a:r>
            <a:r>
              <a:rPr dirty="0" sz="1300" spc="-70" b="0">
                <a:latin typeface="Lato"/>
                <a:cs typeface="Lato"/>
              </a:rPr>
              <a:t> </a:t>
            </a:r>
            <a:r>
              <a:rPr dirty="0" sz="1300" spc="-5" b="0">
                <a:latin typeface="Lato"/>
                <a:cs typeface="Lato"/>
              </a:rPr>
              <a:t>телефонии</a:t>
            </a:r>
            <a:endParaRPr sz="1300">
              <a:latin typeface="Lato"/>
              <a:cs typeface="Lato"/>
            </a:endParaRPr>
          </a:p>
          <a:p>
            <a:pPr marL="496570" marR="664845">
              <a:lnSpc>
                <a:spcPct val="115399"/>
              </a:lnSpc>
            </a:pPr>
            <a:r>
              <a:rPr dirty="0" sz="1300" spc="-10" b="0">
                <a:latin typeface="Lato"/>
                <a:cs typeface="Lato"/>
              </a:rPr>
              <a:t>Маркетинговая поддержка, </a:t>
            </a:r>
            <a:r>
              <a:rPr dirty="0" sz="1300" spc="-15" b="0">
                <a:latin typeface="Lato"/>
                <a:cs typeface="Lato"/>
              </a:rPr>
              <a:t>поток </a:t>
            </a:r>
            <a:r>
              <a:rPr dirty="0" sz="1300" b="0">
                <a:latin typeface="Lato"/>
                <a:cs typeface="Lato"/>
              </a:rPr>
              <a:t>заявок  </a:t>
            </a:r>
            <a:r>
              <a:rPr dirty="0" sz="1300" spc="-5" b="0">
                <a:latin typeface="Lato"/>
                <a:cs typeface="Lato"/>
              </a:rPr>
              <a:t>От </a:t>
            </a:r>
            <a:r>
              <a:rPr dirty="0" sz="1300" b="0">
                <a:latin typeface="Lato"/>
                <a:cs typeface="Lato"/>
              </a:rPr>
              <a:t>150 заявок в</a:t>
            </a:r>
            <a:r>
              <a:rPr dirty="0" sz="1300" spc="-15" b="0">
                <a:latin typeface="Lato"/>
                <a:cs typeface="Lato"/>
              </a:rPr>
              <a:t> </a:t>
            </a:r>
            <a:r>
              <a:rPr dirty="0" sz="1300" spc="-10" b="0">
                <a:latin typeface="Lato"/>
                <a:cs typeface="Lato"/>
              </a:rPr>
              <a:t>месяц</a:t>
            </a:r>
            <a:endParaRPr sz="1300">
              <a:latin typeface="Lato"/>
              <a:cs typeface="Lato"/>
            </a:endParaRPr>
          </a:p>
          <a:p>
            <a:pPr marL="496570">
              <a:lnSpc>
                <a:spcPct val="100000"/>
              </a:lnSpc>
              <a:spcBef>
                <a:spcPts val="240"/>
              </a:spcBef>
            </a:pPr>
            <a:r>
              <a:rPr dirty="0" sz="1300" spc="-10" b="0">
                <a:latin typeface="Lato"/>
                <a:cs typeface="Lato"/>
              </a:rPr>
              <a:t>Корпоративная </a:t>
            </a:r>
            <a:r>
              <a:rPr dirty="0" sz="1300" spc="-5" b="0">
                <a:latin typeface="Lato"/>
                <a:cs typeface="Lato"/>
              </a:rPr>
              <a:t>почта</a:t>
            </a:r>
            <a:endParaRPr sz="1300">
              <a:latin typeface="Lato"/>
              <a:cs typeface="Lato"/>
            </a:endParaRPr>
          </a:p>
          <a:p>
            <a:pPr marL="496570" marR="5080">
              <a:lnSpc>
                <a:spcPct val="115399"/>
              </a:lnSpc>
            </a:pPr>
            <a:r>
              <a:rPr dirty="0" sz="1300" spc="-5" b="0">
                <a:latin typeface="Lato"/>
                <a:cs typeface="Lato"/>
              </a:rPr>
              <a:t>Базовое </a:t>
            </a:r>
            <a:r>
              <a:rPr dirty="0" sz="1300" spc="-10" b="0">
                <a:latin typeface="Lato"/>
                <a:cs typeface="Lato"/>
              </a:rPr>
              <a:t>обучение </a:t>
            </a:r>
            <a:r>
              <a:rPr dirty="0" sz="1300" spc="-15" b="0">
                <a:latin typeface="Lato"/>
                <a:cs typeface="Lato"/>
              </a:rPr>
              <a:t>сотрудников </a:t>
            </a:r>
            <a:r>
              <a:rPr dirty="0" sz="1300" b="0">
                <a:latin typeface="Lato"/>
                <a:cs typeface="Lato"/>
              </a:rPr>
              <a:t>в </a:t>
            </a:r>
            <a:r>
              <a:rPr dirty="0" sz="1300" spc="-10" b="0">
                <a:latin typeface="Lato"/>
                <a:cs typeface="Lato"/>
              </a:rPr>
              <a:t>головном </a:t>
            </a:r>
            <a:r>
              <a:rPr dirty="0" sz="1300" spc="-5" b="0">
                <a:latin typeface="Lato"/>
                <a:cs typeface="Lato"/>
              </a:rPr>
              <a:t>офисе  Персональный </a:t>
            </a:r>
            <a:r>
              <a:rPr dirty="0" sz="1300" spc="-10" b="0">
                <a:latin typeface="Lato"/>
                <a:cs typeface="Lato"/>
              </a:rPr>
              <a:t>менеджер</a:t>
            </a:r>
            <a:endParaRPr sz="1300">
              <a:latin typeface="Lato"/>
              <a:cs typeface="Lato"/>
            </a:endParaRPr>
          </a:p>
          <a:p>
            <a:pPr marL="496570">
              <a:lnSpc>
                <a:spcPct val="100000"/>
              </a:lnSpc>
              <a:spcBef>
                <a:spcPts val="240"/>
              </a:spcBef>
            </a:pPr>
            <a:r>
              <a:rPr dirty="0" sz="1300" spc="-5" b="0">
                <a:latin typeface="Lato"/>
                <a:cs typeface="Lato"/>
              </a:rPr>
              <a:t>Настройка </a:t>
            </a:r>
            <a:r>
              <a:rPr dirty="0" sz="1300" b="0">
                <a:latin typeface="Lato"/>
                <a:cs typeface="Lato"/>
              </a:rPr>
              <a:t>аналитики</a:t>
            </a:r>
            <a:endParaRPr sz="1300">
              <a:latin typeface="Lato"/>
              <a:cs typeface="Lato"/>
            </a:endParaRPr>
          </a:p>
          <a:p>
            <a:pPr marL="496570" marR="437515">
              <a:lnSpc>
                <a:spcPct val="115399"/>
              </a:lnSpc>
            </a:pPr>
            <a:r>
              <a:rPr dirty="0" sz="1300" spc="-10" b="0">
                <a:latin typeface="Lato"/>
                <a:cs typeface="Lato"/>
              </a:rPr>
              <a:t>Участие </a:t>
            </a:r>
            <a:r>
              <a:rPr dirty="0" sz="1300" b="0">
                <a:latin typeface="Lato"/>
                <a:cs typeface="Lato"/>
              </a:rPr>
              <a:t>в </a:t>
            </a:r>
            <a:r>
              <a:rPr dirty="0" sz="1300" spc="-10" b="0">
                <a:latin typeface="Lato"/>
                <a:cs typeface="Lato"/>
              </a:rPr>
              <a:t>слетах </a:t>
            </a:r>
            <a:r>
              <a:rPr dirty="0" sz="1300" spc="-5" b="0">
                <a:latin typeface="Lato"/>
                <a:cs typeface="Lato"/>
              </a:rPr>
              <a:t>франчайзи-партнеров  </a:t>
            </a:r>
            <a:r>
              <a:rPr dirty="0" sz="1300" spc="-10" b="0">
                <a:latin typeface="Lato"/>
                <a:cs typeface="Lato"/>
              </a:rPr>
              <a:t>Обучение </a:t>
            </a:r>
            <a:r>
              <a:rPr dirty="0" sz="1300" b="0">
                <a:latin typeface="Lato"/>
                <a:cs typeface="Lato"/>
              </a:rPr>
              <a:t>и </a:t>
            </a:r>
            <a:r>
              <a:rPr dirty="0" sz="1300" spc="-10" b="0">
                <a:latin typeface="Lato"/>
                <a:cs typeface="Lato"/>
              </a:rPr>
              <a:t>внедрение </a:t>
            </a:r>
            <a:r>
              <a:rPr dirty="0" sz="1300" spc="-5" b="0">
                <a:latin typeface="Lato"/>
                <a:cs typeface="Lato"/>
              </a:rPr>
              <a:t>новых, проверенных  </a:t>
            </a:r>
            <a:r>
              <a:rPr dirty="0" sz="1300" spc="-15" b="0">
                <a:latin typeface="Lato"/>
                <a:cs typeface="Lato"/>
              </a:rPr>
              <a:t>методик </a:t>
            </a:r>
            <a:r>
              <a:rPr dirty="0" sz="1300" b="0">
                <a:latin typeface="Lato"/>
                <a:cs typeface="Lato"/>
              </a:rPr>
              <a:t>и </a:t>
            </a:r>
            <a:r>
              <a:rPr dirty="0" sz="1300" spc="-10" b="0">
                <a:latin typeface="Lato"/>
                <a:cs typeface="Lato"/>
              </a:rPr>
              <a:t>технологий</a:t>
            </a:r>
            <a:r>
              <a:rPr dirty="0" sz="1300" spc="5" b="0">
                <a:latin typeface="Lato"/>
                <a:cs typeface="Lato"/>
              </a:rPr>
              <a:t> </a:t>
            </a:r>
            <a:r>
              <a:rPr dirty="0" sz="1300" b="0">
                <a:latin typeface="Lato"/>
                <a:cs typeface="Lato"/>
              </a:rPr>
              <a:t>бизнеса</a:t>
            </a:r>
            <a:endParaRPr sz="1300">
              <a:latin typeface="Lato"/>
              <a:cs typeface="La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5811" y="6556565"/>
            <a:ext cx="28892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Lato"/>
                <a:cs typeface="Lato"/>
              </a:rPr>
              <a:t>ОТ </a:t>
            </a:r>
            <a:r>
              <a:rPr dirty="0" sz="3600" b="1">
                <a:solidFill>
                  <a:srgbClr val="FFFFFF"/>
                </a:solidFill>
                <a:latin typeface="Lato"/>
                <a:cs typeface="Lato"/>
              </a:rPr>
              <a:t>200 000</a:t>
            </a:r>
            <a:r>
              <a:rPr dirty="0" sz="3600" spc="-405" b="1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Lato"/>
                <a:cs typeface="Lato"/>
              </a:rPr>
              <a:t>руб.</a:t>
            </a:r>
            <a:endParaRPr sz="2400">
              <a:latin typeface="Lato"/>
              <a:cs typeface="La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86009" y="6264148"/>
            <a:ext cx="1069847" cy="1069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6465" y="2356612"/>
            <a:ext cx="137159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6465" y="2569972"/>
            <a:ext cx="137159" cy="13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465" y="2798572"/>
            <a:ext cx="137159" cy="134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6465" y="3045460"/>
            <a:ext cx="137159" cy="134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6465" y="3261867"/>
            <a:ext cx="137159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6465" y="3490468"/>
            <a:ext cx="137159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6465" y="3941572"/>
            <a:ext cx="137159" cy="13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6465" y="4170172"/>
            <a:ext cx="137159" cy="13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6465" y="4401820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6465" y="4630420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6465" y="4855972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6465" y="5066284"/>
            <a:ext cx="137159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6465" y="5313172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6465" y="5544820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6465" y="5770372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6465" y="6002020"/>
            <a:ext cx="13715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346001" y="495"/>
            <a:ext cx="5346065" cy="7559675"/>
          </a:xfrm>
          <a:custGeom>
            <a:avLst/>
            <a:gdLst/>
            <a:ahLst/>
            <a:cxnLst/>
            <a:rect l="l" t="t" r="r" b="b"/>
            <a:pathLst>
              <a:path w="5346065" h="7559675">
                <a:moveTo>
                  <a:pt x="0" y="7559052"/>
                </a:moveTo>
                <a:lnTo>
                  <a:pt x="5345988" y="7559052"/>
                </a:lnTo>
                <a:lnTo>
                  <a:pt x="5345988" y="0"/>
                </a:lnTo>
                <a:lnTo>
                  <a:pt x="0" y="0"/>
                </a:lnTo>
                <a:lnTo>
                  <a:pt x="0" y="7559052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668615" y="332373"/>
            <a:ext cx="4611370" cy="6050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FFFFFF"/>
                </a:solidFill>
                <a:latin typeface="Lato"/>
                <a:cs typeface="Lato"/>
              </a:rPr>
              <a:t>«ПРЕМИУМ»</a:t>
            </a:r>
            <a:endParaRPr sz="2800">
              <a:latin typeface="Lato"/>
              <a:cs typeface="Lato"/>
            </a:endParaRPr>
          </a:p>
          <a:p>
            <a:pPr marL="541655">
              <a:lnSpc>
                <a:spcPct val="100000"/>
              </a:lnSpc>
              <a:spcBef>
                <a:spcPts val="1110"/>
              </a:spcBef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Право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на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использование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 бренда</a:t>
            </a:r>
            <a:endParaRPr sz="1300">
              <a:latin typeface="Lato"/>
              <a:cs typeface="Lato"/>
            </a:endParaRPr>
          </a:p>
          <a:p>
            <a:pPr marL="541655" marR="21590">
              <a:lnSpc>
                <a:spcPct val="115399"/>
              </a:lnSpc>
            </a:pP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Присутствие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и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помощь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команды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из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головного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офиса  на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запуске вашего</a:t>
            </a:r>
            <a:r>
              <a:rPr dirty="0" sz="1300" spc="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филиала</a:t>
            </a:r>
            <a:endParaRPr sz="1300">
              <a:latin typeface="Lato"/>
              <a:cs typeface="Lato"/>
            </a:endParaRPr>
          </a:p>
          <a:p>
            <a:pPr marL="541655" marR="1589405">
              <a:lnSpc>
                <a:spcPct val="115399"/>
              </a:lnSpc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Помощь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подборе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помещения  Помощь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подборе</a:t>
            </a:r>
            <a:r>
              <a:rPr dirty="0" sz="1300" spc="-2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ato"/>
                <a:cs typeface="Lato"/>
              </a:rPr>
              <a:t>сотрудников</a:t>
            </a:r>
            <a:endParaRPr sz="1300">
              <a:latin typeface="Lato"/>
              <a:cs typeface="Lato"/>
            </a:endParaRPr>
          </a:p>
          <a:p>
            <a:pPr marL="541020" marR="320040">
              <a:lnSpc>
                <a:spcPct val="115399"/>
              </a:lnSpc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Помощь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обустройстве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и брендировании офиса 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Помощь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поиске финансового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управляющего  Фирменные материалы, макеты,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шаблоны 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Разработка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дизайн-макетов</a:t>
            </a:r>
            <a:endParaRPr sz="1300">
              <a:latin typeface="Lato"/>
              <a:cs typeface="Lato"/>
            </a:endParaRPr>
          </a:p>
          <a:p>
            <a:pPr marL="541020" marR="1576705">
              <a:lnSpc>
                <a:spcPct val="115399"/>
              </a:lnSpc>
            </a:pP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Доступ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к базе знаний 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Продающий сайт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под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ваш</a:t>
            </a:r>
            <a:r>
              <a:rPr dirty="0" sz="1300" spc="-5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ato"/>
                <a:cs typeface="Lato"/>
              </a:rPr>
              <a:t>город</a:t>
            </a:r>
            <a:endParaRPr sz="1300">
              <a:latin typeface="Lato"/>
              <a:cs typeface="Lato"/>
            </a:endParaRPr>
          </a:p>
          <a:p>
            <a:pPr marL="541020" marR="301625" indent="-635">
              <a:lnSpc>
                <a:spcPct val="115399"/>
              </a:lnSpc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Оформленные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и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настроенные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группы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и профили  в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соц.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ato"/>
                <a:cs typeface="Lato"/>
              </a:rPr>
              <a:t>сетях</a:t>
            </a:r>
            <a:endParaRPr sz="1300">
              <a:latin typeface="Lato"/>
              <a:cs typeface="Lato"/>
            </a:endParaRPr>
          </a:p>
          <a:p>
            <a:pPr marL="540385" marR="2138045">
              <a:lnSpc>
                <a:spcPct val="115399"/>
              </a:lnSpc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Настройка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CRM</a:t>
            </a:r>
            <a:r>
              <a:rPr dirty="0" sz="1300" spc="-5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системы 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Настройка IP</a:t>
            </a:r>
            <a:r>
              <a:rPr dirty="0" sz="13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телефонии</a:t>
            </a:r>
            <a:endParaRPr sz="1300">
              <a:latin typeface="Lato"/>
              <a:cs typeface="Lato"/>
            </a:endParaRPr>
          </a:p>
          <a:p>
            <a:pPr marL="540385" marR="929005">
              <a:lnSpc>
                <a:spcPct val="115399"/>
              </a:lnSpc>
            </a:pP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Маркетинговая поддержка, </a:t>
            </a:r>
            <a:r>
              <a:rPr dirty="0" sz="1300" spc="-15">
                <a:solidFill>
                  <a:srgbClr val="FFFFFF"/>
                </a:solidFill>
                <a:latin typeface="Lato"/>
                <a:cs typeface="Lato"/>
              </a:rPr>
              <a:t>поток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заявок 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От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150 заявок в</a:t>
            </a:r>
            <a:r>
              <a:rPr dirty="0" sz="1300" spc="-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месяц</a:t>
            </a:r>
            <a:endParaRPr sz="1300">
              <a:latin typeface="Lato"/>
              <a:cs typeface="Lato"/>
            </a:endParaRPr>
          </a:p>
          <a:p>
            <a:pPr marL="540385">
              <a:lnSpc>
                <a:spcPct val="100000"/>
              </a:lnSpc>
              <a:spcBef>
                <a:spcPts val="240"/>
              </a:spcBef>
            </a:pP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Корпоративная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почта</a:t>
            </a:r>
            <a:endParaRPr sz="1300">
              <a:latin typeface="Lato"/>
              <a:cs typeface="Lato"/>
            </a:endParaRPr>
          </a:p>
          <a:p>
            <a:pPr marL="540385" marR="269875">
              <a:lnSpc>
                <a:spcPct val="115399"/>
              </a:lnSpc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Базовое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обучение </a:t>
            </a:r>
            <a:r>
              <a:rPr dirty="0" sz="1300" spc="-20">
                <a:solidFill>
                  <a:srgbClr val="FFFFFF"/>
                </a:solidFill>
                <a:latin typeface="Lato"/>
                <a:cs typeface="Lato"/>
              </a:rPr>
              <a:t>сотрудников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головном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офисе  Персональный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менеджер</a:t>
            </a:r>
            <a:endParaRPr sz="1300">
              <a:latin typeface="Lato"/>
              <a:cs typeface="Lato"/>
            </a:endParaRPr>
          </a:p>
          <a:p>
            <a:pPr marL="540385">
              <a:lnSpc>
                <a:spcPct val="100000"/>
              </a:lnSpc>
              <a:spcBef>
                <a:spcPts val="244"/>
              </a:spcBef>
            </a:pP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Настройка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аналитики</a:t>
            </a:r>
            <a:endParaRPr sz="1300">
              <a:latin typeface="Lato"/>
              <a:cs typeface="Lato"/>
            </a:endParaRPr>
          </a:p>
          <a:p>
            <a:pPr marL="540385">
              <a:lnSpc>
                <a:spcPct val="100000"/>
              </a:lnSpc>
              <a:spcBef>
                <a:spcPts val="240"/>
              </a:spcBef>
            </a:pP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Участие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в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слетах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франчайзи</a:t>
            </a:r>
            <a:r>
              <a:rPr dirty="0" sz="1300" spc="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партнеров</a:t>
            </a:r>
            <a:endParaRPr sz="1300">
              <a:latin typeface="Lato"/>
              <a:cs typeface="Lato"/>
            </a:endParaRPr>
          </a:p>
          <a:p>
            <a:pPr marL="540385" marR="5080">
              <a:lnSpc>
                <a:spcPct val="115399"/>
              </a:lnSpc>
            </a:pP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Обучение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и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внедрение </a:t>
            </a:r>
            <a:r>
              <a:rPr dirty="0" sz="1300" spc="-5">
                <a:solidFill>
                  <a:srgbClr val="FFFFFF"/>
                </a:solidFill>
                <a:latin typeface="Lato"/>
                <a:cs typeface="Lato"/>
              </a:rPr>
              <a:t>новых, проверенных </a:t>
            </a:r>
            <a:r>
              <a:rPr dirty="0" sz="1300" spc="-15">
                <a:solidFill>
                  <a:srgbClr val="FFFFFF"/>
                </a:solidFill>
                <a:latin typeface="Lato"/>
                <a:cs typeface="Lato"/>
              </a:rPr>
              <a:t>методик 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и </a:t>
            </a:r>
            <a:r>
              <a:rPr dirty="0" sz="1300" spc="-10">
                <a:solidFill>
                  <a:srgbClr val="FFFFFF"/>
                </a:solidFill>
                <a:latin typeface="Lato"/>
                <a:cs typeface="Lato"/>
              </a:rPr>
              <a:t>технологий </a:t>
            </a:r>
            <a:r>
              <a:rPr dirty="0" sz="1300">
                <a:solidFill>
                  <a:srgbClr val="FFFFFF"/>
                </a:solidFill>
                <a:latin typeface="Lato"/>
                <a:cs typeface="Lato"/>
              </a:rPr>
              <a:t>бизнеса</a:t>
            </a:r>
            <a:endParaRPr sz="1300">
              <a:latin typeface="Lato"/>
              <a:cs typeface="La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9183" y="6557098"/>
            <a:ext cx="28892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Lato"/>
                <a:cs typeface="Lato"/>
              </a:rPr>
              <a:t>ОТ </a:t>
            </a:r>
            <a:r>
              <a:rPr dirty="0" sz="3600" b="1">
                <a:solidFill>
                  <a:srgbClr val="FFFFFF"/>
                </a:solidFill>
                <a:latin typeface="Lato"/>
                <a:cs typeface="Lato"/>
              </a:rPr>
              <a:t>400 000</a:t>
            </a:r>
            <a:r>
              <a:rPr dirty="0" sz="3600" spc="-405" b="1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Lato"/>
                <a:cs typeface="Lato"/>
              </a:rPr>
              <a:t>руб.</a:t>
            </a:r>
            <a:endParaRPr sz="2400">
              <a:latin typeface="Lato"/>
              <a:cs typeface="La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317545" y="6233681"/>
            <a:ext cx="1100327" cy="1100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97688" y="978916"/>
            <a:ext cx="137160" cy="134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97688" y="1192276"/>
            <a:ext cx="137160" cy="134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897688" y="1667764"/>
            <a:ext cx="137160" cy="134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97688" y="1884172"/>
            <a:ext cx="137160" cy="134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97688" y="2112772"/>
            <a:ext cx="137160" cy="134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97688" y="235051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97688" y="256387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97688" y="279247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97688" y="3024124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897688" y="3252724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97688" y="347827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897688" y="395071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97688" y="4167124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97688" y="439267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97688" y="4618228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897688" y="4831588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897688" y="509371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97688" y="5310124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897688" y="5535676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97688" y="5761228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97688" y="5974588"/>
            <a:ext cx="137160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9222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В прибыльный </a:t>
            </a:r>
            <a:r>
              <a:rPr dirty="0"/>
              <a:t>и </a:t>
            </a:r>
            <a:r>
              <a:rPr dirty="0" spc="-10"/>
              <a:t>стабильный </a:t>
            </a:r>
            <a:r>
              <a:rPr dirty="0" spc="-20"/>
              <a:t>бизнес </a:t>
            </a:r>
            <a:r>
              <a:rPr dirty="0" spc="-30"/>
              <a:t>вместе  </a:t>
            </a:r>
            <a:r>
              <a:rPr dirty="0"/>
              <a:t>с </a:t>
            </a:r>
            <a:r>
              <a:rPr dirty="0" spc="-30"/>
              <a:t>командой </a:t>
            </a:r>
            <a:r>
              <a:rPr dirty="0" spc="-20">
                <a:solidFill>
                  <a:srgbClr val="E74C3E"/>
                </a:solidFill>
              </a:rPr>
              <a:t>Свой</a:t>
            </a:r>
            <a:r>
              <a:rPr dirty="0" spc="114">
                <a:solidFill>
                  <a:srgbClr val="E74C3E"/>
                </a:solidFill>
              </a:rPr>
              <a:t> </a:t>
            </a:r>
            <a:r>
              <a:rPr dirty="0" spc="-10">
                <a:solidFill>
                  <a:srgbClr val="E74C3E"/>
                </a:solidFill>
              </a:rPr>
              <a:t>Юрист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43225" y="6520224"/>
            <a:ext cx="1086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D5D5D5"/>
                </a:solidFill>
                <a:latin typeface="Lato"/>
                <a:cs typeface="Lato"/>
              </a:rPr>
              <a:t>07</a:t>
            </a:r>
            <a:endParaRPr sz="7200">
              <a:latin typeface="Lato"/>
              <a:cs typeface="La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0745" y="1500124"/>
            <a:ext cx="929639" cy="94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409" y="2673604"/>
            <a:ext cx="835139" cy="86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6737" y="3789172"/>
            <a:ext cx="874775" cy="862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6841" y="4752340"/>
            <a:ext cx="856487" cy="941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484"/>
              </a:spcBef>
            </a:pPr>
            <a:r>
              <a:rPr dirty="0" u="heavy" spc="-5">
                <a:uFill>
                  <a:solidFill>
                    <a:srgbClr val="E74C3E"/>
                  </a:solidFill>
                </a:uFill>
              </a:rPr>
              <a:t>БИЗН</a:t>
            </a:r>
            <a:r>
              <a:rPr dirty="0" spc="-5"/>
              <a:t>ЕС </a:t>
            </a:r>
            <a:r>
              <a:rPr dirty="0" spc="-15"/>
              <a:t>ПОД </a:t>
            </a:r>
            <a:r>
              <a:rPr dirty="0"/>
              <a:t>КЛЮЧ </a:t>
            </a:r>
            <a:r>
              <a:rPr dirty="0" spc="-5"/>
              <a:t>БЕЗ</a:t>
            </a:r>
            <a:r>
              <a:rPr dirty="0" spc="5"/>
              <a:t> </a:t>
            </a:r>
            <a:r>
              <a:rPr dirty="0" spc="-10"/>
              <a:t>РИСКОВ</a:t>
            </a:r>
          </a:p>
          <a:p>
            <a:pPr marL="19050" marR="312420">
              <a:lnSpc>
                <a:spcPct val="100000"/>
              </a:lnSpc>
              <a:spcBef>
                <a:spcPts val="385"/>
              </a:spcBef>
            </a:pPr>
            <a:r>
              <a:rPr dirty="0" spc="-15" b="0">
                <a:latin typeface="Lato"/>
                <a:cs typeface="Lato"/>
              </a:rPr>
              <a:t>Мы </a:t>
            </a:r>
            <a:r>
              <a:rPr dirty="0" spc="-10" b="0">
                <a:latin typeface="Lato"/>
                <a:cs typeface="Lato"/>
              </a:rPr>
              <a:t>работаем более </a:t>
            </a:r>
            <a:r>
              <a:rPr dirty="0" b="0">
                <a:latin typeface="Lato"/>
                <a:cs typeface="Lato"/>
              </a:rPr>
              <a:t>10 </a:t>
            </a:r>
            <a:r>
              <a:rPr dirty="0" spc="-25" b="0">
                <a:latin typeface="Lato"/>
                <a:cs typeface="Lato"/>
              </a:rPr>
              <a:t>лет. </a:t>
            </a:r>
            <a:r>
              <a:rPr dirty="0" spc="-10" b="0">
                <a:latin typeface="Lato"/>
                <a:cs typeface="Lato"/>
              </a:rPr>
              <a:t>За </a:t>
            </a:r>
            <a:r>
              <a:rPr dirty="0" spc="-20" b="0">
                <a:latin typeface="Lato"/>
                <a:cs typeface="Lato"/>
              </a:rPr>
              <a:t>это </a:t>
            </a:r>
            <a:r>
              <a:rPr dirty="0" spc="-10" b="0">
                <a:latin typeface="Lato"/>
                <a:cs typeface="Lato"/>
              </a:rPr>
              <a:t>время мы открыли </a:t>
            </a:r>
            <a:r>
              <a:rPr dirty="0" b="0">
                <a:latin typeface="Lato"/>
                <a:cs typeface="Lato"/>
              </a:rPr>
              <a:t>4 </a:t>
            </a:r>
            <a:r>
              <a:rPr dirty="0" spc="-5" b="0">
                <a:latin typeface="Lato"/>
                <a:cs typeface="Lato"/>
              </a:rPr>
              <a:t>собственных </a:t>
            </a:r>
            <a:r>
              <a:rPr dirty="0" b="0">
                <a:latin typeface="Lato"/>
                <a:cs typeface="Lato"/>
              </a:rPr>
              <a:t>филиала в </a:t>
            </a:r>
            <a:r>
              <a:rPr dirty="0" spc="-5" b="0">
                <a:latin typeface="Lato"/>
                <a:cs typeface="Lato"/>
              </a:rPr>
              <a:t>разных </a:t>
            </a:r>
            <a:r>
              <a:rPr dirty="0" spc="-10" b="0">
                <a:latin typeface="Lato"/>
                <a:cs typeface="Lato"/>
              </a:rPr>
              <a:t>городах  России, </a:t>
            </a:r>
            <a:r>
              <a:rPr dirty="0" b="0">
                <a:latin typeface="Lato"/>
                <a:cs typeface="Lato"/>
              </a:rPr>
              <a:t>прошли </a:t>
            </a:r>
            <a:r>
              <a:rPr dirty="0" spc="-5" b="0">
                <a:latin typeface="Lato"/>
                <a:cs typeface="Lato"/>
              </a:rPr>
              <a:t>большую </a:t>
            </a:r>
            <a:r>
              <a:rPr dirty="0" b="0">
                <a:latin typeface="Lato"/>
                <a:cs typeface="Lato"/>
              </a:rPr>
              <a:t>часть ошибок и </a:t>
            </a:r>
            <a:r>
              <a:rPr dirty="0" spc="-5" b="0">
                <a:latin typeface="Lato"/>
                <a:cs typeface="Lato"/>
              </a:rPr>
              <a:t>стали </a:t>
            </a:r>
            <a:r>
              <a:rPr dirty="0" spc="-10" b="0">
                <a:latin typeface="Lato"/>
                <a:cs typeface="Lato"/>
              </a:rPr>
              <a:t>экспертами. Выработали </a:t>
            </a:r>
            <a:r>
              <a:rPr dirty="0" spc="-5" b="0">
                <a:latin typeface="Lato"/>
                <a:cs typeface="Lato"/>
              </a:rPr>
              <a:t>прибыльную </a:t>
            </a:r>
            <a:r>
              <a:rPr dirty="0" spc="-10" b="0">
                <a:latin typeface="Lato"/>
                <a:cs typeface="Lato"/>
              </a:rPr>
              <a:t>модель  </a:t>
            </a:r>
            <a:r>
              <a:rPr dirty="0" b="0">
                <a:latin typeface="Lato"/>
                <a:cs typeface="Lato"/>
              </a:rPr>
              <a:t>бизнеса и </a:t>
            </a:r>
            <a:r>
              <a:rPr dirty="0" spc="-10" b="0">
                <a:latin typeface="Lato"/>
                <a:cs typeface="Lato"/>
              </a:rPr>
              <a:t>эффективные технологии. Все </a:t>
            </a:r>
            <a:r>
              <a:rPr dirty="0" spc="-20" b="0">
                <a:latin typeface="Lato"/>
                <a:cs typeface="Lato"/>
              </a:rPr>
              <a:t>это </a:t>
            </a:r>
            <a:r>
              <a:rPr dirty="0" spc="-10" b="0">
                <a:latin typeface="Lato"/>
                <a:cs typeface="Lato"/>
              </a:rPr>
              <a:t>вы получаете </a:t>
            </a:r>
            <a:r>
              <a:rPr dirty="0" spc="-15" b="0">
                <a:latin typeface="Lato"/>
                <a:cs typeface="Lato"/>
              </a:rPr>
              <a:t>уже </a:t>
            </a:r>
            <a:r>
              <a:rPr dirty="0" b="0">
                <a:latin typeface="Lato"/>
                <a:cs typeface="Lato"/>
              </a:rPr>
              <a:t>на</a:t>
            </a:r>
            <a:r>
              <a:rPr dirty="0" spc="95" b="0">
                <a:latin typeface="Lato"/>
                <a:cs typeface="Lato"/>
              </a:rPr>
              <a:t> </a:t>
            </a:r>
            <a:r>
              <a:rPr dirty="0" spc="-15" b="0">
                <a:latin typeface="Lato"/>
                <a:cs typeface="Lato"/>
              </a:rPr>
              <a:t>старте.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pc="-10">
                <a:uFill>
                  <a:solidFill>
                    <a:srgbClr val="E74C3E"/>
                  </a:solidFill>
                </a:uFill>
              </a:rPr>
              <a:t>ПОСТ</a:t>
            </a:r>
            <a:r>
              <a:rPr dirty="0" spc="-10"/>
              <a:t>ОЯННЫЙ </a:t>
            </a:r>
            <a:r>
              <a:rPr dirty="0" spc="-15"/>
              <a:t>ПОТОК</a:t>
            </a:r>
            <a:r>
              <a:rPr dirty="0"/>
              <a:t> </a:t>
            </a:r>
            <a:r>
              <a:rPr dirty="0" spc="-5"/>
              <a:t>КЛИЕНТОВ</a:t>
            </a:r>
          </a:p>
          <a:p>
            <a:pPr marL="13970" marR="267335">
              <a:lnSpc>
                <a:spcPct val="100000"/>
              </a:lnSpc>
              <a:spcBef>
                <a:spcPts val="245"/>
              </a:spcBef>
            </a:pPr>
            <a:r>
              <a:rPr dirty="0" spc="-10" b="0">
                <a:latin typeface="Lato"/>
                <a:cs typeface="Lato"/>
              </a:rPr>
              <a:t>Вам </a:t>
            </a:r>
            <a:r>
              <a:rPr dirty="0" spc="-5" b="0">
                <a:latin typeface="Lato"/>
                <a:cs typeface="Lato"/>
              </a:rPr>
              <a:t>не </a:t>
            </a:r>
            <a:r>
              <a:rPr dirty="0" b="0">
                <a:latin typeface="Lato"/>
                <a:cs typeface="Lato"/>
              </a:rPr>
              <a:t>нужно </a:t>
            </a:r>
            <a:r>
              <a:rPr dirty="0" spc="-30" b="0">
                <a:latin typeface="Lato"/>
                <a:cs typeface="Lato"/>
              </a:rPr>
              <a:t>будет </a:t>
            </a:r>
            <a:r>
              <a:rPr dirty="0" spc="-5" b="0">
                <a:latin typeface="Lato"/>
                <a:cs typeface="Lato"/>
              </a:rPr>
              <a:t>переживать </a:t>
            </a:r>
            <a:r>
              <a:rPr dirty="0" b="0">
                <a:latin typeface="Lato"/>
                <a:cs typeface="Lato"/>
              </a:rPr>
              <a:t>по </a:t>
            </a:r>
            <a:r>
              <a:rPr dirty="0" spc="-15" b="0">
                <a:latin typeface="Lato"/>
                <a:cs typeface="Lato"/>
              </a:rPr>
              <a:t>поводу того, </a:t>
            </a:r>
            <a:r>
              <a:rPr dirty="0" spc="-35" b="0">
                <a:latin typeface="Lato"/>
                <a:cs typeface="Lato"/>
              </a:rPr>
              <a:t>где </a:t>
            </a:r>
            <a:r>
              <a:rPr dirty="0" spc="-5" b="0">
                <a:latin typeface="Lato"/>
                <a:cs typeface="Lato"/>
              </a:rPr>
              <a:t>взять </a:t>
            </a:r>
            <a:r>
              <a:rPr dirty="0" spc="-10" b="0">
                <a:latin typeface="Lato"/>
                <a:cs typeface="Lato"/>
              </a:rPr>
              <a:t>клиентов. </a:t>
            </a:r>
            <a:r>
              <a:rPr dirty="0" spc="-5" b="0">
                <a:latin typeface="Lato"/>
                <a:cs typeface="Lato"/>
              </a:rPr>
              <a:t>Этим вопросом </a:t>
            </a:r>
            <a:r>
              <a:rPr dirty="0" spc="-10" b="0">
                <a:latin typeface="Lato"/>
                <a:cs typeface="Lato"/>
              </a:rPr>
              <a:t>занимается  </a:t>
            </a:r>
            <a:r>
              <a:rPr dirty="0" b="0">
                <a:latin typeface="Lato"/>
                <a:cs typeface="Lato"/>
              </a:rPr>
              <a:t>наш </a:t>
            </a:r>
            <a:r>
              <a:rPr dirty="0" spc="-25" b="0">
                <a:latin typeface="Lato"/>
                <a:cs typeface="Lato"/>
              </a:rPr>
              <a:t>отдел </a:t>
            </a:r>
            <a:r>
              <a:rPr dirty="0" spc="-10" b="0">
                <a:latin typeface="Lato"/>
                <a:cs typeface="Lato"/>
              </a:rPr>
              <a:t>маркетинга. </a:t>
            </a:r>
            <a:r>
              <a:rPr dirty="0" spc="-5" b="0">
                <a:latin typeface="Lato"/>
                <a:cs typeface="Lato"/>
              </a:rPr>
              <a:t>Заявки </a:t>
            </a:r>
            <a:r>
              <a:rPr dirty="0" b="0">
                <a:latin typeface="Lato"/>
                <a:cs typeface="Lato"/>
              </a:rPr>
              <a:t>и звонки </a:t>
            </a:r>
            <a:r>
              <a:rPr dirty="0" spc="-15" b="0">
                <a:latin typeface="Lato"/>
                <a:cs typeface="Lato"/>
              </a:rPr>
              <a:t>от </a:t>
            </a:r>
            <a:r>
              <a:rPr dirty="0" spc="-10" b="0">
                <a:latin typeface="Lato"/>
                <a:cs typeface="Lato"/>
              </a:rPr>
              <a:t>клиентов </a:t>
            </a:r>
            <a:r>
              <a:rPr dirty="0" spc="-30" b="0">
                <a:latin typeface="Lato"/>
                <a:cs typeface="Lato"/>
              </a:rPr>
              <a:t>будут </a:t>
            </a:r>
            <a:r>
              <a:rPr dirty="0" spc="-5" b="0">
                <a:latin typeface="Lato"/>
                <a:cs typeface="Lato"/>
              </a:rPr>
              <a:t>поступать вам</a:t>
            </a:r>
            <a:r>
              <a:rPr dirty="0" spc="65" b="0">
                <a:latin typeface="Lato"/>
                <a:cs typeface="Lato"/>
              </a:rPr>
              <a:t> </a:t>
            </a:r>
            <a:r>
              <a:rPr dirty="0" spc="-5" b="0">
                <a:latin typeface="Lato"/>
                <a:cs typeface="Lato"/>
              </a:rPr>
              <a:t>ежедневно!</a:t>
            </a:r>
          </a:p>
          <a:p>
            <a:pPr marL="13970">
              <a:lnSpc>
                <a:spcPct val="100000"/>
              </a:lnSpc>
            </a:pPr>
            <a:r>
              <a:rPr dirty="0" spc="-10" b="0">
                <a:latin typeface="Lato"/>
                <a:cs typeface="Lato"/>
              </a:rPr>
              <a:t>Вам останется </a:t>
            </a:r>
            <a:r>
              <a:rPr dirty="0" spc="-15" b="0">
                <a:latin typeface="Lato"/>
                <a:cs typeface="Lato"/>
              </a:rPr>
              <a:t>только </a:t>
            </a:r>
            <a:r>
              <a:rPr dirty="0" spc="-5" b="0">
                <a:latin typeface="Lato"/>
                <a:cs typeface="Lato"/>
              </a:rPr>
              <a:t>их принять </a:t>
            </a:r>
            <a:r>
              <a:rPr dirty="0" b="0">
                <a:latin typeface="Lato"/>
                <a:cs typeface="Lato"/>
              </a:rPr>
              <a:t>и </a:t>
            </a:r>
            <a:r>
              <a:rPr dirty="0" spc="-5" b="0">
                <a:latin typeface="Lato"/>
                <a:cs typeface="Lato"/>
              </a:rPr>
              <a:t>провести встречи, </a:t>
            </a:r>
            <a:r>
              <a:rPr dirty="0" b="0">
                <a:latin typeface="Lato"/>
                <a:cs typeface="Lato"/>
              </a:rPr>
              <a:t>но и в </a:t>
            </a:r>
            <a:r>
              <a:rPr dirty="0" spc="-20" b="0">
                <a:latin typeface="Lato"/>
                <a:cs typeface="Lato"/>
              </a:rPr>
              <a:t>этом </a:t>
            </a:r>
            <a:r>
              <a:rPr dirty="0" spc="-10" b="0">
                <a:latin typeface="Lato"/>
                <a:cs typeface="Lato"/>
              </a:rPr>
              <a:t>мы</a:t>
            </a:r>
            <a:r>
              <a:rPr dirty="0" spc="65" b="0">
                <a:latin typeface="Lato"/>
                <a:cs typeface="Lato"/>
              </a:rPr>
              <a:t> </a:t>
            </a:r>
            <a:r>
              <a:rPr dirty="0" spc="-10" b="0">
                <a:latin typeface="Lato"/>
                <a:cs typeface="Lato"/>
              </a:rPr>
              <a:t>поможем!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u="heavy" spc="-5">
                <a:uFill>
                  <a:solidFill>
                    <a:srgbClr val="E74C3E"/>
                  </a:solidFill>
                </a:uFill>
              </a:rPr>
              <a:t>ПОМО</a:t>
            </a:r>
            <a:r>
              <a:rPr dirty="0" spc="-5"/>
              <a:t>ЩЬ </a:t>
            </a:r>
            <a:r>
              <a:rPr dirty="0"/>
              <a:t>И </a:t>
            </a:r>
            <a:r>
              <a:rPr dirty="0" spc="-10"/>
              <a:t>ПОДДЕРЖКА</a:t>
            </a:r>
          </a:p>
          <a:p>
            <a:pPr marL="12700" marR="539750" indent="-635">
              <a:lnSpc>
                <a:spcPct val="100000"/>
              </a:lnSpc>
              <a:spcBef>
                <a:spcPts val="385"/>
              </a:spcBef>
            </a:pPr>
            <a:r>
              <a:rPr dirty="0" spc="-15" b="0">
                <a:latin typeface="Lato"/>
                <a:cs typeface="Lato"/>
              </a:rPr>
              <a:t>Мы </a:t>
            </a:r>
            <a:r>
              <a:rPr dirty="0" spc="-5" b="0">
                <a:latin typeface="Lato"/>
                <a:cs typeface="Lato"/>
              </a:rPr>
              <a:t>закрепляем </a:t>
            </a:r>
            <a:r>
              <a:rPr dirty="0" b="0">
                <a:latin typeface="Lato"/>
                <a:cs typeface="Lato"/>
              </a:rPr>
              <a:t>за </a:t>
            </a:r>
            <a:r>
              <a:rPr dirty="0" spc="-5" b="0">
                <a:latin typeface="Lato"/>
                <a:cs typeface="Lato"/>
              </a:rPr>
              <a:t>вами персонального </a:t>
            </a:r>
            <a:r>
              <a:rPr dirty="0" spc="-10" b="0">
                <a:latin typeface="Lato"/>
                <a:cs typeface="Lato"/>
              </a:rPr>
              <a:t>менеджера, </a:t>
            </a:r>
            <a:r>
              <a:rPr dirty="0" b="0">
                <a:latin typeface="Lato"/>
                <a:cs typeface="Lato"/>
              </a:rPr>
              <a:t>основная задача </a:t>
            </a:r>
            <a:r>
              <a:rPr dirty="0" spc="-15" b="0">
                <a:latin typeface="Lato"/>
                <a:cs typeface="Lato"/>
              </a:rPr>
              <a:t>которого, </a:t>
            </a:r>
            <a:r>
              <a:rPr dirty="0" spc="-5" b="0">
                <a:latin typeface="Lato"/>
                <a:cs typeface="Lato"/>
              </a:rPr>
              <a:t>помочь </a:t>
            </a:r>
            <a:r>
              <a:rPr dirty="0" spc="-10" b="0">
                <a:latin typeface="Lato"/>
                <a:cs typeface="Lato"/>
              </a:rPr>
              <a:t>выйти  </a:t>
            </a:r>
            <a:r>
              <a:rPr dirty="0" spc="-5" b="0">
                <a:latin typeface="Lato"/>
                <a:cs typeface="Lato"/>
              </a:rPr>
              <a:t>вашему </a:t>
            </a:r>
            <a:r>
              <a:rPr dirty="0" b="0">
                <a:latin typeface="Lato"/>
                <a:cs typeface="Lato"/>
              </a:rPr>
              <a:t>бизнесу на </a:t>
            </a:r>
            <a:r>
              <a:rPr dirty="0" spc="-5" b="0">
                <a:latin typeface="Lato"/>
                <a:cs typeface="Lato"/>
              </a:rPr>
              <a:t>плановые показатели </a:t>
            </a:r>
            <a:r>
              <a:rPr dirty="0" b="0">
                <a:latin typeface="Lato"/>
                <a:cs typeface="Lato"/>
              </a:rPr>
              <a:t>и </a:t>
            </a:r>
            <a:r>
              <a:rPr dirty="0" spc="-10" b="0">
                <a:latin typeface="Lato"/>
                <a:cs typeface="Lato"/>
              </a:rPr>
              <a:t>стать </a:t>
            </a:r>
            <a:r>
              <a:rPr dirty="0" spc="-5" b="0">
                <a:latin typeface="Lato"/>
                <a:cs typeface="Lato"/>
              </a:rPr>
              <a:t>лидером </a:t>
            </a:r>
            <a:r>
              <a:rPr dirty="0" spc="-10" b="0">
                <a:latin typeface="Lato"/>
                <a:cs typeface="Lato"/>
              </a:rPr>
              <a:t>вашего</a:t>
            </a:r>
            <a:r>
              <a:rPr dirty="0" spc="10" b="0">
                <a:latin typeface="Lato"/>
                <a:cs typeface="Lato"/>
              </a:rPr>
              <a:t> </a:t>
            </a:r>
            <a:r>
              <a:rPr dirty="0" spc="-10" b="0">
                <a:latin typeface="Lato"/>
                <a:cs typeface="Lato"/>
              </a:rPr>
              <a:t>города!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dirty="0" u="heavy" spc="-5">
                <a:uFill>
                  <a:solidFill>
                    <a:srgbClr val="E74C3E"/>
                  </a:solidFill>
                </a:uFill>
              </a:rPr>
              <a:t>ОБУЧ</a:t>
            </a:r>
            <a:r>
              <a:rPr dirty="0" spc="-5"/>
              <a:t>ЕНИЕ </a:t>
            </a:r>
            <a:r>
              <a:rPr dirty="0"/>
              <a:t>И</a:t>
            </a:r>
            <a:r>
              <a:rPr dirty="0" spc="-5"/>
              <a:t> ИННОВАЦИИ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dirty="0" spc="-40" b="0">
                <a:latin typeface="Lato"/>
                <a:cs typeface="Lato"/>
              </a:rPr>
              <a:t>Кто </a:t>
            </a:r>
            <a:r>
              <a:rPr dirty="0" spc="-10" b="0">
                <a:latin typeface="Lato"/>
                <a:cs typeface="Lato"/>
              </a:rPr>
              <a:t>владеет </a:t>
            </a:r>
            <a:r>
              <a:rPr dirty="0" spc="-5" b="0">
                <a:latin typeface="Lato"/>
                <a:cs typeface="Lato"/>
              </a:rPr>
              <a:t>информацией, </a:t>
            </a:r>
            <a:r>
              <a:rPr dirty="0" spc="-25" b="0">
                <a:latin typeface="Lato"/>
                <a:cs typeface="Lato"/>
              </a:rPr>
              <a:t>тот </a:t>
            </a:r>
            <a:r>
              <a:rPr dirty="0" spc="-10" b="0">
                <a:latin typeface="Lato"/>
                <a:cs typeface="Lato"/>
              </a:rPr>
              <a:t>владеет Миром. </a:t>
            </a:r>
            <a:r>
              <a:rPr dirty="0" spc="-5" b="0">
                <a:latin typeface="Lato"/>
                <a:cs typeface="Lato"/>
              </a:rPr>
              <a:t>Данная </a:t>
            </a:r>
            <a:r>
              <a:rPr dirty="0" b="0">
                <a:latin typeface="Lato"/>
                <a:cs typeface="Lato"/>
              </a:rPr>
              <a:t>фраза с </a:t>
            </a:r>
            <a:r>
              <a:rPr dirty="0" spc="-10" b="0">
                <a:latin typeface="Lato"/>
                <a:cs typeface="Lato"/>
              </a:rPr>
              <a:t>каждым </a:t>
            </a:r>
            <a:r>
              <a:rPr dirty="0" spc="-5" b="0">
                <a:latin typeface="Lato"/>
                <a:cs typeface="Lato"/>
              </a:rPr>
              <a:t>днем </a:t>
            </a:r>
            <a:r>
              <a:rPr dirty="0" spc="-15" b="0">
                <a:latin typeface="Lato"/>
                <a:cs typeface="Lato"/>
              </a:rPr>
              <a:t>все </a:t>
            </a:r>
            <a:r>
              <a:rPr dirty="0" spc="-5" b="0">
                <a:latin typeface="Lato"/>
                <a:cs typeface="Lato"/>
              </a:rPr>
              <a:t>более актуальна.  </a:t>
            </a:r>
            <a:r>
              <a:rPr dirty="0" spc="-15" b="0">
                <a:latin typeface="Lato"/>
                <a:cs typeface="Lato"/>
              </a:rPr>
              <a:t>Поэтому </a:t>
            </a:r>
            <a:r>
              <a:rPr dirty="0" spc="-10" b="0">
                <a:latin typeface="Lato"/>
                <a:cs typeface="Lato"/>
              </a:rPr>
              <a:t>мы </a:t>
            </a:r>
            <a:r>
              <a:rPr dirty="0" spc="-5" b="0">
                <a:latin typeface="Lato"/>
                <a:cs typeface="Lato"/>
              </a:rPr>
              <a:t>постоянно развиваемся, </a:t>
            </a:r>
            <a:r>
              <a:rPr dirty="0" spc="-15" b="0">
                <a:latin typeface="Lato"/>
                <a:cs typeface="Lato"/>
              </a:rPr>
              <a:t>пробуем </a:t>
            </a:r>
            <a:r>
              <a:rPr dirty="0" b="0">
                <a:latin typeface="Lato"/>
                <a:cs typeface="Lato"/>
              </a:rPr>
              <a:t>новое и </a:t>
            </a:r>
            <a:r>
              <a:rPr dirty="0" spc="-10" b="0">
                <a:latin typeface="Lato"/>
                <a:cs typeface="Lato"/>
              </a:rPr>
              <a:t>обучаем </a:t>
            </a:r>
            <a:r>
              <a:rPr dirty="0" spc="-5" b="0">
                <a:latin typeface="Lato"/>
                <a:cs typeface="Lato"/>
              </a:rPr>
              <a:t>своих партнеров, внедряем </a:t>
            </a:r>
            <a:r>
              <a:rPr dirty="0" spc="-10" b="0">
                <a:latin typeface="Lato"/>
                <a:cs typeface="Lato"/>
              </a:rPr>
              <a:t>вам  </a:t>
            </a:r>
            <a:r>
              <a:rPr dirty="0" spc="-5" b="0">
                <a:latin typeface="Lato"/>
                <a:cs typeface="Lato"/>
              </a:rPr>
              <a:t>новые </a:t>
            </a:r>
            <a:r>
              <a:rPr dirty="0" spc="-10" b="0">
                <a:latin typeface="Lato"/>
                <a:cs typeface="Lato"/>
              </a:rPr>
              <a:t>технологии </a:t>
            </a:r>
            <a:r>
              <a:rPr dirty="0" b="0">
                <a:latin typeface="Lato"/>
                <a:cs typeface="Lato"/>
              </a:rPr>
              <a:t>бизнеса, </a:t>
            </a:r>
            <a:r>
              <a:rPr dirty="0" spc="-5" b="0">
                <a:latin typeface="Lato"/>
                <a:cs typeface="Lato"/>
              </a:rPr>
              <a:t>эффективность </a:t>
            </a:r>
            <a:r>
              <a:rPr dirty="0" spc="-15" b="0">
                <a:latin typeface="Lato"/>
                <a:cs typeface="Lato"/>
              </a:rPr>
              <a:t>которых уже </a:t>
            </a:r>
            <a:r>
              <a:rPr dirty="0" b="0">
                <a:latin typeface="Lato"/>
                <a:cs typeface="Lato"/>
              </a:rPr>
              <a:t>проверили на</a:t>
            </a:r>
            <a:r>
              <a:rPr dirty="0" spc="50" b="0">
                <a:latin typeface="Lato"/>
                <a:cs typeface="Lato"/>
              </a:rPr>
              <a:t> </a:t>
            </a:r>
            <a:r>
              <a:rPr dirty="0" spc="-5" b="0">
                <a:latin typeface="Lato"/>
                <a:cs typeface="Lato"/>
              </a:rPr>
              <a:t>себе.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u="heavy" spc="-5">
                <a:uFill>
                  <a:solidFill>
                    <a:srgbClr val="E74C3E"/>
                  </a:solidFill>
                </a:uFill>
              </a:rPr>
              <a:t>IT</a:t>
            </a:r>
            <a:r>
              <a:rPr dirty="0" u="heavy" spc="-50">
                <a:uFill>
                  <a:solidFill>
                    <a:srgbClr val="E74C3E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E74C3E"/>
                  </a:solidFill>
                </a:uFill>
              </a:rPr>
              <a:t>ИНТ</a:t>
            </a:r>
            <a:r>
              <a:rPr dirty="0" spc="-10"/>
              <a:t>ЕГРАЦИИ</a:t>
            </a:r>
          </a:p>
          <a:p>
            <a:pPr marL="20955" marR="126364">
              <a:lnSpc>
                <a:spcPct val="100000"/>
              </a:lnSpc>
              <a:spcBef>
                <a:spcPts val="495"/>
              </a:spcBef>
            </a:pPr>
            <a:r>
              <a:rPr dirty="0" spc="-10" b="0">
                <a:latin typeface="Lato"/>
                <a:cs typeface="Lato"/>
              </a:rPr>
              <a:t>Век технологий. </a:t>
            </a:r>
            <a:r>
              <a:rPr dirty="0" spc="-15" b="0">
                <a:latin typeface="Lato"/>
                <a:cs typeface="Lato"/>
              </a:rPr>
              <a:t>Сегодня </a:t>
            </a:r>
            <a:r>
              <a:rPr dirty="0" spc="-20" b="0">
                <a:latin typeface="Lato"/>
                <a:cs typeface="Lato"/>
              </a:rPr>
              <a:t>это </a:t>
            </a:r>
            <a:r>
              <a:rPr dirty="0" spc="-5" b="0">
                <a:latin typeface="Lato"/>
                <a:cs typeface="Lato"/>
              </a:rPr>
              <a:t>жизненно важно для </a:t>
            </a:r>
            <a:r>
              <a:rPr dirty="0" b="0">
                <a:latin typeface="Lato"/>
                <a:cs typeface="Lato"/>
              </a:rPr>
              <a:t>бизнеса! CRM </a:t>
            </a:r>
            <a:r>
              <a:rPr dirty="0" spc="-10" b="0">
                <a:latin typeface="Lato"/>
                <a:cs typeface="Lato"/>
              </a:rPr>
              <a:t>система, </a:t>
            </a:r>
            <a:r>
              <a:rPr dirty="0" spc="-5" b="0">
                <a:latin typeface="Lato"/>
                <a:cs typeface="Lato"/>
              </a:rPr>
              <a:t>IP </a:t>
            </a:r>
            <a:r>
              <a:rPr dirty="0" spc="-20" b="0">
                <a:latin typeface="Lato"/>
                <a:cs typeface="Lato"/>
              </a:rPr>
              <a:t>Телефония, </a:t>
            </a:r>
            <a:r>
              <a:rPr dirty="0" spc="-15" b="0">
                <a:latin typeface="Lato"/>
                <a:cs typeface="Lato"/>
              </a:rPr>
              <a:t>чат-боты,  </a:t>
            </a:r>
            <a:r>
              <a:rPr dirty="0" spc="-5" b="0">
                <a:latin typeface="Lato"/>
                <a:cs typeface="Lato"/>
              </a:rPr>
              <a:t>автоворонки </a:t>
            </a:r>
            <a:r>
              <a:rPr dirty="0" b="0">
                <a:latin typeface="Lato"/>
                <a:cs typeface="Lato"/>
              </a:rPr>
              <a:t>и </a:t>
            </a:r>
            <a:r>
              <a:rPr dirty="0" spc="-10" b="0">
                <a:latin typeface="Lato"/>
                <a:cs typeface="Lato"/>
              </a:rPr>
              <a:t>многое другое. Возможно </a:t>
            </a:r>
            <a:r>
              <a:rPr dirty="0" b="0">
                <a:latin typeface="Lato"/>
                <a:cs typeface="Lato"/>
              </a:rPr>
              <a:t>раньше </a:t>
            </a:r>
            <a:r>
              <a:rPr dirty="0" spc="-5" b="0">
                <a:latin typeface="Lato"/>
                <a:cs typeface="Lato"/>
              </a:rPr>
              <a:t>вас </a:t>
            </a:r>
            <a:r>
              <a:rPr dirty="0" spc="-10" b="0">
                <a:latin typeface="Lato"/>
                <a:cs typeface="Lato"/>
              </a:rPr>
              <a:t>все </a:t>
            </a:r>
            <a:r>
              <a:rPr dirty="0" spc="-20" b="0">
                <a:latin typeface="Lato"/>
                <a:cs typeface="Lato"/>
              </a:rPr>
              <a:t>это </a:t>
            </a:r>
            <a:r>
              <a:rPr dirty="0" spc="-5" b="0">
                <a:latin typeface="Lato"/>
                <a:cs typeface="Lato"/>
              </a:rPr>
              <a:t>пугало, </a:t>
            </a:r>
            <a:r>
              <a:rPr dirty="0" spc="-10" b="0">
                <a:latin typeface="Lato"/>
                <a:cs typeface="Lato"/>
              </a:rPr>
              <a:t>теперь </a:t>
            </a:r>
            <a:r>
              <a:rPr dirty="0" spc="-20" b="0">
                <a:latin typeface="Lato"/>
                <a:cs typeface="Lato"/>
              </a:rPr>
              <a:t>это </a:t>
            </a:r>
            <a:r>
              <a:rPr dirty="0" spc="-30" b="0">
                <a:latin typeface="Lato"/>
                <a:cs typeface="Lato"/>
              </a:rPr>
              <a:t>будет </a:t>
            </a:r>
            <a:r>
              <a:rPr dirty="0" spc="-10" b="0">
                <a:latin typeface="Lato"/>
                <a:cs typeface="Lato"/>
              </a:rPr>
              <a:t>работать</a:t>
            </a:r>
            <a:r>
              <a:rPr dirty="0" spc="145" b="0">
                <a:latin typeface="Lato"/>
                <a:cs typeface="Lato"/>
              </a:rPr>
              <a:t> </a:t>
            </a:r>
            <a:r>
              <a:rPr dirty="0" b="0">
                <a:latin typeface="Lato"/>
                <a:cs typeface="Lato"/>
              </a:rPr>
              <a:t>на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79657" y="6535689"/>
            <a:ext cx="4418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вас,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а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внедрением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всего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этого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займется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наш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IT</a:t>
            </a:r>
            <a:r>
              <a:rPr dirty="0" sz="1400" spc="3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25">
                <a:solidFill>
                  <a:srgbClr val="010202"/>
                </a:solidFill>
                <a:latin typeface="Lato"/>
                <a:cs typeface="Lato"/>
              </a:rPr>
              <a:t>отдел.</a:t>
            </a:r>
            <a:endParaRPr sz="1400">
              <a:latin typeface="Lato"/>
              <a:cs typeface="La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6841" y="5895352"/>
            <a:ext cx="841247" cy="862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3795" y="291662"/>
            <a:ext cx="704024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Федеральная </a:t>
            </a:r>
            <a:r>
              <a:rPr dirty="0" spc="-20"/>
              <a:t>компания </a:t>
            </a:r>
            <a:r>
              <a:rPr dirty="0" spc="-20">
                <a:solidFill>
                  <a:srgbClr val="E74C3E"/>
                </a:solidFill>
              </a:rPr>
              <a:t>Свой </a:t>
            </a:r>
            <a:r>
              <a:rPr dirty="0" spc="-15">
                <a:solidFill>
                  <a:srgbClr val="E74C3E"/>
                </a:solidFill>
              </a:rPr>
              <a:t>Юрист  </a:t>
            </a:r>
            <a:r>
              <a:rPr dirty="0" spc="-10"/>
              <a:t>Ваш </a:t>
            </a:r>
            <a:r>
              <a:rPr dirty="0" spc="-25"/>
              <a:t>надежный </a:t>
            </a:r>
            <a:r>
              <a:rPr dirty="0"/>
              <a:t>и </a:t>
            </a:r>
            <a:r>
              <a:rPr dirty="0" spc="-25"/>
              <a:t>серьезный</a:t>
            </a:r>
            <a:r>
              <a:rPr dirty="0" spc="260"/>
              <a:t> </a:t>
            </a:r>
            <a:r>
              <a:rPr dirty="0" spc="-25"/>
              <a:t>партнер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18084"/>
            <a:ext cx="1459865" cy="292735"/>
          </a:xfrm>
          <a:custGeom>
            <a:avLst/>
            <a:gdLst/>
            <a:ahLst/>
            <a:cxnLst/>
            <a:rect l="l" t="t" r="r" b="b"/>
            <a:pathLst>
              <a:path w="1459865" h="292734">
                <a:moveTo>
                  <a:pt x="0" y="292607"/>
                </a:moveTo>
                <a:lnTo>
                  <a:pt x="1459801" y="292607"/>
                </a:lnTo>
                <a:lnTo>
                  <a:pt x="1459801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46772"/>
            <a:ext cx="10692130" cy="113030"/>
          </a:xfrm>
          <a:custGeom>
            <a:avLst/>
            <a:gdLst/>
            <a:ahLst/>
            <a:cxnLst/>
            <a:rect l="l" t="t" r="r" b="b"/>
            <a:pathLst>
              <a:path w="10692130" h="113029">
                <a:moveTo>
                  <a:pt x="0" y="112775"/>
                </a:moveTo>
                <a:lnTo>
                  <a:pt x="10692003" y="112775"/>
                </a:lnTo>
                <a:lnTo>
                  <a:pt x="10692003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E3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10692"/>
            <a:ext cx="877569" cy="292735"/>
          </a:xfrm>
          <a:custGeom>
            <a:avLst/>
            <a:gdLst/>
            <a:ahLst/>
            <a:cxnLst/>
            <a:rect l="l" t="t" r="r" b="b"/>
            <a:pathLst>
              <a:path w="877569" h="292734">
                <a:moveTo>
                  <a:pt x="0" y="292607"/>
                </a:moveTo>
                <a:lnTo>
                  <a:pt x="877519" y="292607"/>
                </a:lnTo>
                <a:lnTo>
                  <a:pt x="877519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E74C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43218" y="6520218"/>
            <a:ext cx="10864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b="1">
                <a:solidFill>
                  <a:srgbClr val="D5D5D5"/>
                </a:solidFill>
                <a:latin typeface="Lato"/>
                <a:cs typeface="Lato"/>
              </a:rPr>
              <a:t>08</a:t>
            </a:r>
            <a:endParaRPr sz="7200">
              <a:latin typeface="Lato"/>
              <a:cs typeface="La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8825" y="3648964"/>
            <a:ext cx="1005839" cy="108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2786" y="3929979"/>
            <a:ext cx="539750" cy="434340"/>
          </a:xfrm>
          <a:custGeom>
            <a:avLst/>
            <a:gdLst/>
            <a:ahLst/>
            <a:cxnLst/>
            <a:rect l="l" t="t" r="r" b="b"/>
            <a:pathLst>
              <a:path w="539750" h="434339">
                <a:moveTo>
                  <a:pt x="288785" y="373037"/>
                </a:moveTo>
                <a:lnTo>
                  <a:pt x="112229" y="373037"/>
                </a:lnTo>
                <a:lnTo>
                  <a:pt x="124458" y="380022"/>
                </a:lnTo>
                <a:lnTo>
                  <a:pt x="137315" y="385979"/>
                </a:lnTo>
                <a:lnTo>
                  <a:pt x="150748" y="390844"/>
                </a:lnTo>
                <a:lnTo>
                  <a:pt x="164610" y="394525"/>
                </a:lnTo>
                <a:lnTo>
                  <a:pt x="164706" y="430580"/>
                </a:lnTo>
                <a:lnTo>
                  <a:pt x="167919" y="433743"/>
                </a:lnTo>
                <a:lnTo>
                  <a:pt x="233159" y="433743"/>
                </a:lnTo>
                <a:lnTo>
                  <a:pt x="236372" y="430580"/>
                </a:lnTo>
                <a:lnTo>
                  <a:pt x="236372" y="394525"/>
                </a:lnTo>
                <a:lnTo>
                  <a:pt x="250360" y="390805"/>
                </a:lnTo>
                <a:lnTo>
                  <a:pt x="263825" y="385921"/>
                </a:lnTo>
                <a:lnTo>
                  <a:pt x="276711" y="379941"/>
                </a:lnTo>
                <a:lnTo>
                  <a:pt x="288785" y="373037"/>
                </a:lnTo>
                <a:close/>
              </a:path>
              <a:path w="539750" h="434339">
                <a:moveTo>
                  <a:pt x="86271" y="72580"/>
                </a:moveTo>
                <a:lnTo>
                  <a:pt x="81724" y="72580"/>
                </a:lnTo>
                <a:lnTo>
                  <a:pt x="35598" y="118160"/>
                </a:lnTo>
                <a:lnTo>
                  <a:pt x="35598" y="122643"/>
                </a:lnTo>
                <a:lnTo>
                  <a:pt x="61455" y="148183"/>
                </a:lnTo>
                <a:lnTo>
                  <a:pt x="54329" y="160316"/>
                </a:lnTo>
                <a:lnTo>
                  <a:pt x="48252" y="173074"/>
                </a:lnTo>
                <a:lnTo>
                  <a:pt x="43286" y="186400"/>
                </a:lnTo>
                <a:lnTo>
                  <a:pt x="39496" y="200240"/>
                </a:lnTo>
                <a:lnTo>
                  <a:pt x="3213" y="200240"/>
                </a:lnTo>
                <a:lnTo>
                  <a:pt x="0" y="203415"/>
                </a:lnTo>
                <a:lnTo>
                  <a:pt x="0" y="267855"/>
                </a:lnTo>
                <a:lnTo>
                  <a:pt x="3213" y="271030"/>
                </a:lnTo>
                <a:lnTo>
                  <a:pt x="39636" y="271030"/>
                </a:lnTo>
                <a:lnTo>
                  <a:pt x="43416" y="284857"/>
                </a:lnTo>
                <a:lnTo>
                  <a:pt x="48369" y="298164"/>
                </a:lnTo>
                <a:lnTo>
                  <a:pt x="54429" y="310899"/>
                </a:lnTo>
                <a:lnTo>
                  <a:pt x="61531" y="323011"/>
                </a:lnTo>
                <a:lnTo>
                  <a:pt x="35815" y="348411"/>
                </a:lnTo>
                <a:lnTo>
                  <a:pt x="35699" y="353009"/>
                </a:lnTo>
                <a:lnTo>
                  <a:pt x="81838" y="398576"/>
                </a:lnTo>
                <a:lnTo>
                  <a:pt x="86372" y="398576"/>
                </a:lnTo>
                <a:lnTo>
                  <a:pt x="112229" y="373037"/>
                </a:lnTo>
                <a:lnTo>
                  <a:pt x="288785" y="373037"/>
                </a:lnTo>
                <a:lnTo>
                  <a:pt x="288963" y="372935"/>
                </a:lnTo>
                <a:lnTo>
                  <a:pt x="345207" y="372935"/>
                </a:lnTo>
                <a:lnTo>
                  <a:pt x="365377" y="353009"/>
                </a:lnTo>
                <a:lnTo>
                  <a:pt x="365493" y="348411"/>
                </a:lnTo>
                <a:lnTo>
                  <a:pt x="339610" y="322846"/>
                </a:lnTo>
                <a:lnTo>
                  <a:pt x="345223" y="313334"/>
                </a:lnTo>
                <a:lnTo>
                  <a:pt x="200545" y="313334"/>
                </a:lnTo>
                <a:lnTo>
                  <a:pt x="169888" y="307219"/>
                </a:lnTo>
                <a:lnTo>
                  <a:pt x="144851" y="290544"/>
                </a:lnTo>
                <a:lnTo>
                  <a:pt x="127970" y="265810"/>
                </a:lnTo>
                <a:lnTo>
                  <a:pt x="121878" y="236004"/>
                </a:lnTo>
                <a:lnTo>
                  <a:pt x="121904" y="234911"/>
                </a:lnTo>
                <a:lnTo>
                  <a:pt x="127985" y="205217"/>
                </a:lnTo>
                <a:lnTo>
                  <a:pt x="144851" y="180509"/>
                </a:lnTo>
                <a:lnTo>
                  <a:pt x="169888" y="163835"/>
                </a:lnTo>
                <a:lnTo>
                  <a:pt x="200545" y="157721"/>
                </a:lnTo>
                <a:lnTo>
                  <a:pt x="272317" y="157721"/>
                </a:lnTo>
                <a:lnTo>
                  <a:pt x="273100" y="156781"/>
                </a:lnTo>
                <a:lnTo>
                  <a:pt x="272199" y="149694"/>
                </a:lnTo>
                <a:lnTo>
                  <a:pt x="246227" y="130225"/>
                </a:lnTo>
                <a:lnTo>
                  <a:pt x="256248" y="98132"/>
                </a:lnTo>
                <a:lnTo>
                  <a:pt x="112128" y="98132"/>
                </a:lnTo>
                <a:lnTo>
                  <a:pt x="86271" y="72580"/>
                </a:lnTo>
                <a:close/>
              </a:path>
              <a:path w="539750" h="434339">
                <a:moveTo>
                  <a:pt x="345207" y="372935"/>
                </a:moveTo>
                <a:lnTo>
                  <a:pt x="288963" y="372935"/>
                </a:lnTo>
                <a:lnTo>
                  <a:pt x="314820" y="398475"/>
                </a:lnTo>
                <a:lnTo>
                  <a:pt x="319354" y="398475"/>
                </a:lnTo>
                <a:lnTo>
                  <a:pt x="345207" y="372935"/>
                </a:lnTo>
                <a:close/>
              </a:path>
              <a:path w="539750" h="434339">
                <a:moveTo>
                  <a:pt x="277660" y="219659"/>
                </a:moveTo>
                <a:lnTo>
                  <a:pt x="278726" y="224789"/>
                </a:lnTo>
                <a:lnTo>
                  <a:pt x="279298" y="230085"/>
                </a:lnTo>
                <a:lnTo>
                  <a:pt x="279199" y="236004"/>
                </a:lnTo>
                <a:lnTo>
                  <a:pt x="273110" y="265810"/>
                </a:lnTo>
                <a:lnTo>
                  <a:pt x="256233" y="290544"/>
                </a:lnTo>
                <a:lnTo>
                  <a:pt x="231201" y="307219"/>
                </a:lnTo>
                <a:lnTo>
                  <a:pt x="200545" y="313334"/>
                </a:lnTo>
                <a:lnTo>
                  <a:pt x="345223" y="313334"/>
                </a:lnTo>
                <a:lnTo>
                  <a:pt x="345963" y="312079"/>
                </a:lnTo>
                <a:lnTo>
                  <a:pt x="351466" y="300804"/>
                </a:lnTo>
                <a:lnTo>
                  <a:pt x="356102" y="289069"/>
                </a:lnTo>
                <a:lnTo>
                  <a:pt x="359854" y="276923"/>
                </a:lnTo>
                <a:lnTo>
                  <a:pt x="321475" y="264286"/>
                </a:lnTo>
                <a:lnTo>
                  <a:pt x="324672" y="242163"/>
                </a:lnTo>
                <a:lnTo>
                  <a:pt x="295046" y="242163"/>
                </a:lnTo>
                <a:lnTo>
                  <a:pt x="277660" y="219659"/>
                </a:lnTo>
                <a:close/>
              </a:path>
              <a:path w="539750" h="434339">
                <a:moveTo>
                  <a:pt x="482770" y="215785"/>
                </a:moveTo>
                <a:lnTo>
                  <a:pt x="319379" y="215785"/>
                </a:lnTo>
                <a:lnTo>
                  <a:pt x="325259" y="221278"/>
                </a:lnTo>
                <a:lnTo>
                  <a:pt x="331482" y="226291"/>
                </a:lnTo>
                <a:lnTo>
                  <a:pt x="338010" y="230834"/>
                </a:lnTo>
                <a:lnTo>
                  <a:pt x="344805" y="234911"/>
                </a:lnTo>
                <a:lnTo>
                  <a:pt x="339102" y="255955"/>
                </a:lnTo>
                <a:lnTo>
                  <a:pt x="341363" y="259829"/>
                </a:lnTo>
                <a:lnTo>
                  <a:pt x="390537" y="272846"/>
                </a:lnTo>
                <a:lnTo>
                  <a:pt x="394474" y="270611"/>
                </a:lnTo>
                <a:lnTo>
                  <a:pt x="400202" y="249504"/>
                </a:lnTo>
                <a:lnTo>
                  <a:pt x="408127" y="249312"/>
                </a:lnTo>
                <a:lnTo>
                  <a:pt x="416056" y="248588"/>
                </a:lnTo>
                <a:lnTo>
                  <a:pt x="423964" y="247309"/>
                </a:lnTo>
                <a:lnTo>
                  <a:pt x="431825" y="245452"/>
                </a:lnTo>
                <a:lnTo>
                  <a:pt x="482340" y="245452"/>
                </a:lnTo>
                <a:lnTo>
                  <a:pt x="491312" y="240334"/>
                </a:lnTo>
                <a:lnTo>
                  <a:pt x="492493" y="236004"/>
                </a:lnTo>
                <a:lnTo>
                  <a:pt x="481469" y="217144"/>
                </a:lnTo>
                <a:lnTo>
                  <a:pt x="482770" y="215785"/>
                </a:lnTo>
                <a:close/>
              </a:path>
              <a:path w="539750" h="434339">
                <a:moveTo>
                  <a:pt x="482340" y="245452"/>
                </a:moveTo>
                <a:lnTo>
                  <a:pt x="431825" y="245452"/>
                </a:lnTo>
                <a:lnTo>
                  <a:pt x="442848" y="264312"/>
                </a:lnTo>
                <a:lnTo>
                  <a:pt x="447230" y="265480"/>
                </a:lnTo>
                <a:lnTo>
                  <a:pt x="482340" y="245452"/>
                </a:lnTo>
                <a:close/>
              </a:path>
              <a:path w="539750" h="434339">
                <a:moveTo>
                  <a:pt x="318338" y="235521"/>
                </a:moveTo>
                <a:lnTo>
                  <a:pt x="295046" y="242163"/>
                </a:lnTo>
                <a:lnTo>
                  <a:pt x="324672" y="242163"/>
                </a:lnTo>
                <a:lnTo>
                  <a:pt x="325056" y="239509"/>
                </a:lnTo>
                <a:lnTo>
                  <a:pt x="318338" y="235521"/>
                </a:lnTo>
                <a:close/>
              </a:path>
              <a:path w="539750" h="434339">
                <a:moveTo>
                  <a:pt x="280200" y="75082"/>
                </a:moveTo>
                <a:lnTo>
                  <a:pt x="276263" y="77317"/>
                </a:lnTo>
                <a:lnTo>
                  <a:pt x="263093" y="125895"/>
                </a:lnTo>
                <a:lnTo>
                  <a:pt x="265353" y="129781"/>
                </a:lnTo>
                <a:lnTo>
                  <a:pt x="286651" y="135420"/>
                </a:lnTo>
                <a:lnTo>
                  <a:pt x="286854" y="143250"/>
                </a:lnTo>
                <a:lnTo>
                  <a:pt x="287628" y="151083"/>
                </a:lnTo>
                <a:lnTo>
                  <a:pt x="288960" y="158896"/>
                </a:lnTo>
                <a:lnTo>
                  <a:pt x="290842" y="166662"/>
                </a:lnTo>
                <a:lnTo>
                  <a:pt x="271729" y="177558"/>
                </a:lnTo>
                <a:lnTo>
                  <a:pt x="270548" y="181889"/>
                </a:lnTo>
                <a:lnTo>
                  <a:pt x="296011" y="225450"/>
                </a:lnTo>
                <a:lnTo>
                  <a:pt x="300393" y="226606"/>
                </a:lnTo>
                <a:lnTo>
                  <a:pt x="319379" y="215785"/>
                </a:lnTo>
                <a:lnTo>
                  <a:pt x="482770" y="215785"/>
                </a:lnTo>
                <a:lnTo>
                  <a:pt x="487019" y="211347"/>
                </a:lnTo>
                <a:lnTo>
                  <a:pt x="492088" y="205217"/>
                </a:lnTo>
                <a:lnTo>
                  <a:pt x="496684" y="198790"/>
                </a:lnTo>
                <a:lnTo>
                  <a:pt x="500811" y="192100"/>
                </a:lnTo>
                <a:lnTo>
                  <a:pt x="527049" y="192100"/>
                </a:lnTo>
                <a:lnTo>
                  <a:pt x="528809" y="185605"/>
                </a:lnTo>
                <a:lnTo>
                  <a:pt x="407395" y="185605"/>
                </a:lnTo>
                <a:lnTo>
                  <a:pt x="388210" y="184283"/>
                </a:lnTo>
                <a:lnTo>
                  <a:pt x="370925" y="175950"/>
                </a:lnTo>
                <a:lnTo>
                  <a:pt x="357746" y="161188"/>
                </a:lnTo>
                <a:lnTo>
                  <a:pt x="351402" y="142544"/>
                </a:lnTo>
                <a:lnTo>
                  <a:pt x="352740" y="123596"/>
                </a:lnTo>
                <a:lnTo>
                  <a:pt x="361173" y="106524"/>
                </a:lnTo>
                <a:lnTo>
                  <a:pt x="376110" y="93510"/>
                </a:lnTo>
                <a:lnTo>
                  <a:pt x="394990" y="87233"/>
                </a:lnTo>
                <a:lnTo>
                  <a:pt x="529668" y="87233"/>
                </a:lnTo>
                <a:lnTo>
                  <a:pt x="525867" y="80733"/>
                </a:lnTo>
                <a:lnTo>
                  <a:pt x="301574" y="80733"/>
                </a:lnTo>
                <a:lnTo>
                  <a:pt x="280200" y="75082"/>
                </a:lnTo>
                <a:close/>
              </a:path>
              <a:path w="539750" h="434339">
                <a:moveTo>
                  <a:pt x="527049" y="192100"/>
                </a:moveTo>
                <a:lnTo>
                  <a:pt x="500811" y="192100"/>
                </a:lnTo>
                <a:lnTo>
                  <a:pt x="522185" y="197764"/>
                </a:lnTo>
                <a:lnTo>
                  <a:pt x="526122" y="195516"/>
                </a:lnTo>
                <a:lnTo>
                  <a:pt x="527049" y="192100"/>
                </a:lnTo>
                <a:close/>
              </a:path>
              <a:path w="539750" h="434339">
                <a:moveTo>
                  <a:pt x="529668" y="87233"/>
                </a:moveTo>
                <a:lnTo>
                  <a:pt x="394990" y="87233"/>
                </a:lnTo>
                <a:lnTo>
                  <a:pt x="414175" y="88552"/>
                </a:lnTo>
                <a:lnTo>
                  <a:pt x="431460" y="96883"/>
                </a:lnTo>
                <a:lnTo>
                  <a:pt x="444639" y="111645"/>
                </a:lnTo>
                <a:lnTo>
                  <a:pt x="450983" y="130294"/>
                </a:lnTo>
                <a:lnTo>
                  <a:pt x="449645" y="149244"/>
                </a:lnTo>
                <a:lnTo>
                  <a:pt x="441212" y="166316"/>
                </a:lnTo>
                <a:lnTo>
                  <a:pt x="426275" y="179336"/>
                </a:lnTo>
                <a:lnTo>
                  <a:pt x="407395" y="185605"/>
                </a:lnTo>
                <a:lnTo>
                  <a:pt x="528809" y="185605"/>
                </a:lnTo>
                <a:lnTo>
                  <a:pt x="539292" y="146938"/>
                </a:lnTo>
                <a:lnTo>
                  <a:pt x="537032" y="143065"/>
                </a:lnTo>
                <a:lnTo>
                  <a:pt x="515734" y="137426"/>
                </a:lnTo>
                <a:lnTo>
                  <a:pt x="515536" y="129589"/>
                </a:lnTo>
                <a:lnTo>
                  <a:pt x="514762" y="121753"/>
                </a:lnTo>
                <a:lnTo>
                  <a:pt x="513426" y="113943"/>
                </a:lnTo>
                <a:lnTo>
                  <a:pt x="511543" y="106184"/>
                </a:lnTo>
                <a:lnTo>
                  <a:pt x="530656" y="95275"/>
                </a:lnTo>
                <a:lnTo>
                  <a:pt x="531837" y="90944"/>
                </a:lnTo>
                <a:lnTo>
                  <a:pt x="529668" y="87233"/>
                </a:lnTo>
                <a:close/>
              </a:path>
              <a:path w="539750" h="434339">
                <a:moveTo>
                  <a:pt x="272317" y="157721"/>
                </a:moveTo>
                <a:lnTo>
                  <a:pt x="200545" y="157721"/>
                </a:lnTo>
                <a:lnTo>
                  <a:pt x="215838" y="159197"/>
                </a:lnTo>
                <a:lnTo>
                  <a:pt x="230120" y="163431"/>
                </a:lnTo>
                <a:lnTo>
                  <a:pt x="243122" y="170135"/>
                </a:lnTo>
                <a:lnTo>
                  <a:pt x="254571" y="179019"/>
                </a:lnTo>
                <a:lnTo>
                  <a:pt x="272317" y="157721"/>
                </a:lnTo>
                <a:close/>
              </a:path>
              <a:path w="539750" h="434339">
                <a:moveTo>
                  <a:pt x="233159" y="37312"/>
                </a:moveTo>
                <a:lnTo>
                  <a:pt x="167919" y="37312"/>
                </a:lnTo>
                <a:lnTo>
                  <a:pt x="164706" y="40487"/>
                </a:lnTo>
                <a:lnTo>
                  <a:pt x="164610" y="76606"/>
                </a:lnTo>
                <a:lnTo>
                  <a:pt x="150727" y="80296"/>
                </a:lnTo>
                <a:lnTo>
                  <a:pt x="137269" y="85170"/>
                </a:lnTo>
                <a:lnTo>
                  <a:pt x="124385" y="91138"/>
                </a:lnTo>
                <a:lnTo>
                  <a:pt x="112128" y="98132"/>
                </a:lnTo>
                <a:lnTo>
                  <a:pt x="256248" y="98132"/>
                </a:lnTo>
                <a:lnTo>
                  <a:pt x="260642" y="84061"/>
                </a:lnTo>
                <a:lnTo>
                  <a:pt x="252806" y="81013"/>
                </a:lnTo>
                <a:lnTo>
                  <a:pt x="244741" y="78435"/>
                </a:lnTo>
                <a:lnTo>
                  <a:pt x="236372" y="76606"/>
                </a:lnTo>
                <a:lnTo>
                  <a:pt x="236372" y="40487"/>
                </a:lnTo>
                <a:lnTo>
                  <a:pt x="233159" y="37312"/>
                </a:lnTo>
                <a:close/>
              </a:path>
              <a:path w="539750" h="434339">
                <a:moveTo>
                  <a:pt x="355155" y="7365"/>
                </a:moveTo>
                <a:lnTo>
                  <a:pt x="311073" y="32511"/>
                </a:lnTo>
                <a:lnTo>
                  <a:pt x="309892" y="36842"/>
                </a:lnTo>
                <a:lnTo>
                  <a:pt x="320916" y="55702"/>
                </a:lnTo>
                <a:lnTo>
                  <a:pt x="315366" y="61499"/>
                </a:lnTo>
                <a:lnTo>
                  <a:pt x="310297" y="67627"/>
                </a:lnTo>
                <a:lnTo>
                  <a:pt x="305701" y="74050"/>
                </a:lnTo>
                <a:lnTo>
                  <a:pt x="301574" y="80733"/>
                </a:lnTo>
                <a:lnTo>
                  <a:pt x="525867" y="80733"/>
                </a:lnTo>
                <a:lnTo>
                  <a:pt x="512025" y="57061"/>
                </a:lnTo>
                <a:lnTo>
                  <a:pt x="483006" y="57061"/>
                </a:lnTo>
                <a:lnTo>
                  <a:pt x="477128" y="51566"/>
                </a:lnTo>
                <a:lnTo>
                  <a:pt x="470908" y="46550"/>
                </a:lnTo>
                <a:lnTo>
                  <a:pt x="464380" y="42007"/>
                </a:lnTo>
                <a:lnTo>
                  <a:pt x="457581" y="37934"/>
                </a:lnTo>
                <a:lnTo>
                  <a:pt x="460443" y="27393"/>
                </a:lnTo>
                <a:lnTo>
                  <a:pt x="370573" y="27393"/>
                </a:lnTo>
                <a:lnTo>
                  <a:pt x="359549" y="8521"/>
                </a:lnTo>
                <a:lnTo>
                  <a:pt x="355155" y="7365"/>
                </a:lnTo>
                <a:close/>
              </a:path>
              <a:path w="539750" h="434339">
                <a:moveTo>
                  <a:pt x="501992" y="46227"/>
                </a:moveTo>
                <a:lnTo>
                  <a:pt x="483006" y="57061"/>
                </a:lnTo>
                <a:lnTo>
                  <a:pt x="512025" y="57061"/>
                </a:lnTo>
                <a:lnTo>
                  <a:pt x="506374" y="47396"/>
                </a:lnTo>
                <a:lnTo>
                  <a:pt x="501992" y="46227"/>
                </a:lnTo>
                <a:close/>
              </a:path>
              <a:path w="539750" h="434339">
                <a:moveTo>
                  <a:pt x="411848" y="0"/>
                </a:moveTo>
                <a:lnTo>
                  <a:pt x="407911" y="2235"/>
                </a:lnTo>
                <a:lnTo>
                  <a:pt x="402196" y="23342"/>
                </a:lnTo>
                <a:lnTo>
                  <a:pt x="394263" y="23534"/>
                </a:lnTo>
                <a:lnTo>
                  <a:pt x="386332" y="24258"/>
                </a:lnTo>
                <a:lnTo>
                  <a:pt x="378427" y="25537"/>
                </a:lnTo>
                <a:lnTo>
                  <a:pt x="370573" y="27393"/>
                </a:lnTo>
                <a:lnTo>
                  <a:pt x="460443" y="27393"/>
                </a:lnTo>
                <a:lnTo>
                  <a:pt x="463295" y="16890"/>
                </a:lnTo>
                <a:lnTo>
                  <a:pt x="461022" y="13004"/>
                </a:lnTo>
                <a:lnTo>
                  <a:pt x="411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5518" y="3892779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 h="0">
                <a:moveTo>
                  <a:pt x="0" y="0"/>
                </a:moveTo>
                <a:lnTo>
                  <a:pt x="516521" y="0"/>
                </a:lnTo>
              </a:path>
            </a:pathLst>
          </a:custGeom>
          <a:ln w="15417">
            <a:solidFill>
              <a:srgbClr val="E74C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8825" y="5273548"/>
            <a:ext cx="1005839" cy="108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8338" y="5564798"/>
            <a:ext cx="549275" cy="359410"/>
          </a:xfrm>
          <a:custGeom>
            <a:avLst/>
            <a:gdLst/>
            <a:ahLst/>
            <a:cxnLst/>
            <a:rect l="l" t="t" r="r" b="b"/>
            <a:pathLst>
              <a:path w="549275" h="359410">
                <a:moveTo>
                  <a:pt x="205562" y="117578"/>
                </a:moveTo>
                <a:lnTo>
                  <a:pt x="213701" y="160369"/>
                </a:lnTo>
                <a:lnTo>
                  <a:pt x="231813" y="177420"/>
                </a:lnTo>
                <a:lnTo>
                  <a:pt x="232732" y="187965"/>
                </a:lnTo>
                <a:lnTo>
                  <a:pt x="234043" y="199124"/>
                </a:lnTo>
                <a:lnTo>
                  <a:pt x="237519" y="208702"/>
                </a:lnTo>
                <a:lnTo>
                  <a:pt x="244932" y="214504"/>
                </a:lnTo>
                <a:lnTo>
                  <a:pt x="247319" y="218466"/>
                </a:lnTo>
                <a:lnTo>
                  <a:pt x="246345" y="225807"/>
                </a:lnTo>
                <a:lnTo>
                  <a:pt x="246227" y="231624"/>
                </a:lnTo>
                <a:lnTo>
                  <a:pt x="213083" y="262700"/>
                </a:lnTo>
                <a:lnTo>
                  <a:pt x="175234" y="285803"/>
                </a:lnTo>
                <a:lnTo>
                  <a:pt x="142186" y="302156"/>
                </a:lnTo>
                <a:lnTo>
                  <a:pt x="123444" y="312980"/>
                </a:lnTo>
                <a:lnTo>
                  <a:pt x="118934" y="318374"/>
                </a:lnTo>
                <a:lnTo>
                  <a:pt x="115525" y="324262"/>
                </a:lnTo>
                <a:lnTo>
                  <a:pt x="113164" y="330491"/>
                </a:lnTo>
                <a:lnTo>
                  <a:pt x="111798" y="336907"/>
                </a:lnTo>
                <a:lnTo>
                  <a:pt x="148726" y="345862"/>
                </a:lnTo>
                <a:lnTo>
                  <a:pt x="189112" y="352774"/>
                </a:lnTo>
                <a:lnTo>
                  <a:pt x="232913" y="357225"/>
                </a:lnTo>
                <a:lnTo>
                  <a:pt x="280085" y="358801"/>
                </a:lnTo>
                <a:lnTo>
                  <a:pt x="336912" y="356503"/>
                </a:lnTo>
                <a:lnTo>
                  <a:pt x="388753" y="350099"/>
                </a:lnTo>
                <a:lnTo>
                  <a:pt x="435526" y="340328"/>
                </a:lnTo>
                <a:lnTo>
                  <a:pt x="477151" y="327928"/>
                </a:lnTo>
                <a:lnTo>
                  <a:pt x="475538" y="323419"/>
                </a:lnTo>
                <a:lnTo>
                  <a:pt x="473303" y="319685"/>
                </a:lnTo>
                <a:lnTo>
                  <a:pt x="445812" y="303794"/>
                </a:lnTo>
                <a:lnTo>
                  <a:pt x="404685" y="279053"/>
                </a:lnTo>
                <a:lnTo>
                  <a:pt x="364625" y="251934"/>
                </a:lnTo>
                <a:lnTo>
                  <a:pt x="343331" y="230633"/>
                </a:lnTo>
                <a:lnTo>
                  <a:pt x="343961" y="226696"/>
                </a:lnTo>
                <a:lnTo>
                  <a:pt x="344003" y="224994"/>
                </a:lnTo>
                <a:lnTo>
                  <a:pt x="343369" y="217247"/>
                </a:lnTo>
                <a:lnTo>
                  <a:pt x="347256" y="212027"/>
                </a:lnTo>
                <a:lnTo>
                  <a:pt x="353007" y="207145"/>
                </a:lnTo>
                <a:lnTo>
                  <a:pt x="356101" y="197461"/>
                </a:lnTo>
                <a:lnTo>
                  <a:pt x="357357" y="186128"/>
                </a:lnTo>
                <a:lnTo>
                  <a:pt x="357593" y="176302"/>
                </a:lnTo>
                <a:lnTo>
                  <a:pt x="368136" y="170662"/>
                </a:lnTo>
                <a:lnTo>
                  <a:pt x="380977" y="132805"/>
                </a:lnTo>
                <a:lnTo>
                  <a:pt x="381139" y="123293"/>
                </a:lnTo>
                <a:lnTo>
                  <a:pt x="378683" y="117920"/>
                </a:lnTo>
                <a:lnTo>
                  <a:pt x="215315" y="117920"/>
                </a:lnTo>
                <a:lnTo>
                  <a:pt x="205562" y="117578"/>
                </a:lnTo>
                <a:close/>
              </a:path>
              <a:path w="549275" h="359410">
                <a:moveTo>
                  <a:pt x="146365" y="37795"/>
                </a:moveTo>
                <a:lnTo>
                  <a:pt x="114372" y="39370"/>
                </a:lnTo>
                <a:lnTo>
                  <a:pt x="92227" y="60021"/>
                </a:lnTo>
                <a:lnTo>
                  <a:pt x="73430" y="66640"/>
                </a:lnTo>
                <a:lnTo>
                  <a:pt x="64904" y="83305"/>
                </a:lnTo>
                <a:lnTo>
                  <a:pt x="63982" y="102025"/>
                </a:lnTo>
                <a:lnTo>
                  <a:pt x="67995" y="114809"/>
                </a:lnTo>
                <a:lnTo>
                  <a:pt x="67691" y="118378"/>
                </a:lnTo>
                <a:lnTo>
                  <a:pt x="70370" y="124156"/>
                </a:lnTo>
                <a:lnTo>
                  <a:pt x="69850" y="131827"/>
                </a:lnTo>
                <a:lnTo>
                  <a:pt x="62246" y="131827"/>
                </a:lnTo>
                <a:lnTo>
                  <a:pt x="59791" y="137212"/>
                </a:lnTo>
                <a:lnTo>
                  <a:pt x="70430" y="175950"/>
                </a:lnTo>
                <a:lnTo>
                  <a:pt x="79044" y="180570"/>
                </a:lnTo>
                <a:lnTo>
                  <a:pt x="79224" y="187965"/>
                </a:lnTo>
                <a:lnTo>
                  <a:pt x="79319" y="189320"/>
                </a:lnTo>
                <a:lnTo>
                  <a:pt x="80270" y="197865"/>
                </a:lnTo>
                <a:lnTo>
                  <a:pt x="82805" y="205785"/>
                </a:lnTo>
                <a:lnTo>
                  <a:pt x="87515" y="209780"/>
                </a:lnTo>
                <a:lnTo>
                  <a:pt x="90690" y="214047"/>
                </a:lnTo>
                <a:lnTo>
                  <a:pt x="90327" y="218466"/>
                </a:lnTo>
                <a:lnTo>
                  <a:pt x="90203" y="221768"/>
                </a:lnTo>
                <a:lnTo>
                  <a:pt x="90716" y="224994"/>
                </a:lnTo>
                <a:lnTo>
                  <a:pt x="78156" y="238593"/>
                </a:lnTo>
                <a:lnTo>
                  <a:pt x="53663" y="256166"/>
                </a:lnTo>
                <a:lnTo>
                  <a:pt x="25018" y="274111"/>
                </a:lnTo>
                <a:lnTo>
                  <a:pt x="0" y="288824"/>
                </a:lnTo>
                <a:lnTo>
                  <a:pt x="20945" y="301071"/>
                </a:lnTo>
                <a:lnTo>
                  <a:pt x="45180" y="312980"/>
                </a:lnTo>
                <a:lnTo>
                  <a:pt x="72548" y="324175"/>
                </a:lnTo>
                <a:lnTo>
                  <a:pt x="103124" y="334379"/>
                </a:lnTo>
                <a:lnTo>
                  <a:pt x="111390" y="313964"/>
                </a:lnTo>
                <a:lnTo>
                  <a:pt x="131213" y="297054"/>
                </a:lnTo>
                <a:lnTo>
                  <a:pt x="150033" y="285803"/>
                </a:lnTo>
                <a:lnTo>
                  <a:pt x="201955" y="254471"/>
                </a:lnTo>
                <a:lnTo>
                  <a:pt x="193205" y="248153"/>
                </a:lnTo>
                <a:lnTo>
                  <a:pt x="184856" y="241291"/>
                </a:lnTo>
                <a:lnTo>
                  <a:pt x="177100" y="233854"/>
                </a:lnTo>
                <a:lnTo>
                  <a:pt x="170250" y="225947"/>
                </a:lnTo>
                <a:lnTo>
                  <a:pt x="170129" y="221768"/>
                </a:lnTo>
                <a:lnTo>
                  <a:pt x="169317" y="215634"/>
                </a:lnTo>
                <a:lnTo>
                  <a:pt x="169324" y="214910"/>
                </a:lnTo>
                <a:lnTo>
                  <a:pt x="171183" y="211812"/>
                </a:lnTo>
                <a:lnTo>
                  <a:pt x="177249" y="207062"/>
                </a:lnTo>
                <a:lnTo>
                  <a:pt x="180092" y="199227"/>
                </a:lnTo>
                <a:lnTo>
                  <a:pt x="181163" y="190100"/>
                </a:lnTo>
                <a:lnTo>
                  <a:pt x="181914" y="181471"/>
                </a:lnTo>
                <a:lnTo>
                  <a:pt x="190180" y="176253"/>
                </a:lnTo>
                <a:lnTo>
                  <a:pt x="196729" y="167527"/>
                </a:lnTo>
                <a:lnTo>
                  <a:pt x="201106" y="157429"/>
                </a:lnTo>
                <a:lnTo>
                  <a:pt x="202857" y="148096"/>
                </a:lnTo>
                <a:lnTo>
                  <a:pt x="203380" y="132805"/>
                </a:lnTo>
                <a:lnTo>
                  <a:pt x="195414" y="132805"/>
                </a:lnTo>
                <a:lnTo>
                  <a:pt x="195421" y="131827"/>
                </a:lnTo>
                <a:lnTo>
                  <a:pt x="69850" y="131827"/>
                </a:lnTo>
                <a:lnTo>
                  <a:pt x="62280" y="131751"/>
                </a:lnTo>
                <a:lnTo>
                  <a:pt x="195422" y="131751"/>
                </a:lnTo>
                <a:lnTo>
                  <a:pt x="195460" y="126506"/>
                </a:lnTo>
                <a:lnTo>
                  <a:pt x="193636" y="126506"/>
                </a:lnTo>
                <a:lnTo>
                  <a:pt x="193944" y="119876"/>
                </a:lnTo>
                <a:lnTo>
                  <a:pt x="194169" y="116625"/>
                </a:lnTo>
                <a:lnTo>
                  <a:pt x="196913" y="80513"/>
                </a:lnTo>
                <a:lnTo>
                  <a:pt x="177460" y="52455"/>
                </a:lnTo>
                <a:lnTo>
                  <a:pt x="146365" y="37795"/>
                </a:lnTo>
                <a:close/>
              </a:path>
              <a:path w="549275" h="359410">
                <a:moveTo>
                  <a:pt x="444128" y="101970"/>
                </a:moveTo>
                <a:lnTo>
                  <a:pt x="420763" y="119876"/>
                </a:lnTo>
                <a:lnTo>
                  <a:pt x="405942" y="125103"/>
                </a:lnTo>
                <a:lnTo>
                  <a:pt x="399221" y="138244"/>
                </a:lnTo>
                <a:lnTo>
                  <a:pt x="398496" y="152998"/>
                </a:lnTo>
                <a:lnTo>
                  <a:pt x="401662" y="163069"/>
                </a:lnTo>
                <a:lnTo>
                  <a:pt x="401421" y="165888"/>
                </a:lnTo>
                <a:lnTo>
                  <a:pt x="403529" y="170448"/>
                </a:lnTo>
                <a:lnTo>
                  <a:pt x="403123" y="176493"/>
                </a:lnTo>
                <a:lnTo>
                  <a:pt x="397131" y="176493"/>
                </a:lnTo>
                <a:lnTo>
                  <a:pt x="395261" y="180570"/>
                </a:lnTo>
                <a:lnTo>
                  <a:pt x="410375" y="214910"/>
                </a:lnTo>
                <a:lnTo>
                  <a:pt x="410487" y="226696"/>
                </a:lnTo>
                <a:lnTo>
                  <a:pt x="410718" y="236716"/>
                </a:lnTo>
                <a:lnTo>
                  <a:pt x="417042" y="237948"/>
                </a:lnTo>
                <a:lnTo>
                  <a:pt x="419527" y="241291"/>
                </a:lnTo>
                <a:lnTo>
                  <a:pt x="419480" y="242101"/>
                </a:lnTo>
                <a:lnTo>
                  <a:pt x="419087" y="246914"/>
                </a:lnTo>
                <a:lnTo>
                  <a:pt x="419569" y="249937"/>
                </a:lnTo>
                <a:lnTo>
                  <a:pt x="418274" y="253290"/>
                </a:lnTo>
                <a:lnTo>
                  <a:pt x="413092" y="258141"/>
                </a:lnTo>
                <a:lnTo>
                  <a:pt x="405904" y="263615"/>
                </a:lnTo>
                <a:lnTo>
                  <a:pt x="437314" y="285874"/>
                </a:lnTo>
                <a:lnTo>
                  <a:pt x="461137" y="300432"/>
                </a:lnTo>
                <a:lnTo>
                  <a:pt x="477577" y="311799"/>
                </a:lnTo>
                <a:lnTo>
                  <a:pt x="486841" y="324486"/>
                </a:lnTo>
                <a:lnTo>
                  <a:pt x="504135" y="317698"/>
                </a:lnTo>
                <a:lnTo>
                  <a:pt x="520217" y="310603"/>
                </a:lnTo>
                <a:lnTo>
                  <a:pt x="535079" y="303278"/>
                </a:lnTo>
                <a:lnTo>
                  <a:pt x="548716" y="295797"/>
                </a:lnTo>
                <a:lnTo>
                  <a:pt x="533288" y="288268"/>
                </a:lnTo>
                <a:lnTo>
                  <a:pt x="515385" y="278439"/>
                </a:lnTo>
                <a:lnTo>
                  <a:pt x="497509" y="265986"/>
                </a:lnTo>
                <a:lnTo>
                  <a:pt x="482168" y="250585"/>
                </a:lnTo>
                <a:lnTo>
                  <a:pt x="482104" y="246914"/>
                </a:lnTo>
                <a:lnTo>
                  <a:pt x="481469" y="242101"/>
                </a:lnTo>
                <a:lnTo>
                  <a:pt x="483006" y="239548"/>
                </a:lnTo>
                <a:lnTo>
                  <a:pt x="487785" y="235805"/>
                </a:lnTo>
                <a:lnTo>
                  <a:pt x="490026" y="229630"/>
                </a:lnTo>
                <a:lnTo>
                  <a:pt x="490871" y="222435"/>
                </a:lnTo>
                <a:lnTo>
                  <a:pt x="491464" y="215634"/>
                </a:lnTo>
                <a:lnTo>
                  <a:pt x="497982" y="211519"/>
                </a:lnTo>
                <a:lnTo>
                  <a:pt x="503143" y="204639"/>
                </a:lnTo>
                <a:lnTo>
                  <a:pt x="506593" y="196678"/>
                </a:lnTo>
                <a:lnTo>
                  <a:pt x="507974" y="189320"/>
                </a:lnTo>
                <a:lnTo>
                  <a:pt x="508386" y="177268"/>
                </a:lnTo>
                <a:lnTo>
                  <a:pt x="502107" y="177268"/>
                </a:lnTo>
                <a:lnTo>
                  <a:pt x="502112" y="176493"/>
                </a:lnTo>
                <a:lnTo>
                  <a:pt x="403123" y="176493"/>
                </a:lnTo>
                <a:lnTo>
                  <a:pt x="502112" y="176442"/>
                </a:lnTo>
                <a:lnTo>
                  <a:pt x="502141" y="172302"/>
                </a:lnTo>
                <a:lnTo>
                  <a:pt x="500710" y="172302"/>
                </a:lnTo>
                <a:lnTo>
                  <a:pt x="500929" y="167527"/>
                </a:lnTo>
                <a:lnTo>
                  <a:pt x="500779" y="129642"/>
                </a:lnTo>
                <a:lnTo>
                  <a:pt x="476315" y="106681"/>
                </a:lnTo>
                <a:lnTo>
                  <a:pt x="444128" y="101970"/>
                </a:lnTo>
                <a:close/>
              </a:path>
              <a:path w="549275" h="359410">
                <a:moveTo>
                  <a:pt x="508393" y="177052"/>
                </a:moveTo>
                <a:lnTo>
                  <a:pt x="502107" y="177268"/>
                </a:lnTo>
                <a:lnTo>
                  <a:pt x="508386" y="177268"/>
                </a:lnTo>
                <a:lnTo>
                  <a:pt x="508393" y="177052"/>
                </a:lnTo>
                <a:close/>
              </a:path>
              <a:path w="549275" h="359410">
                <a:moveTo>
                  <a:pt x="502145" y="171680"/>
                </a:moveTo>
                <a:lnTo>
                  <a:pt x="500710" y="172302"/>
                </a:lnTo>
                <a:lnTo>
                  <a:pt x="502141" y="172302"/>
                </a:lnTo>
                <a:lnTo>
                  <a:pt x="502145" y="171680"/>
                </a:lnTo>
                <a:close/>
              </a:path>
              <a:path w="549275" h="359410">
                <a:moveTo>
                  <a:pt x="203390" y="132525"/>
                </a:moveTo>
                <a:lnTo>
                  <a:pt x="195414" y="132805"/>
                </a:lnTo>
                <a:lnTo>
                  <a:pt x="203380" y="132805"/>
                </a:lnTo>
                <a:lnTo>
                  <a:pt x="203390" y="132525"/>
                </a:lnTo>
                <a:close/>
              </a:path>
              <a:path w="549275" h="359410">
                <a:moveTo>
                  <a:pt x="195465" y="125731"/>
                </a:moveTo>
                <a:lnTo>
                  <a:pt x="193636" y="126506"/>
                </a:lnTo>
                <a:lnTo>
                  <a:pt x="195460" y="126506"/>
                </a:lnTo>
                <a:lnTo>
                  <a:pt x="195465" y="125731"/>
                </a:lnTo>
                <a:close/>
              </a:path>
              <a:path w="549275" h="359410">
                <a:moveTo>
                  <a:pt x="215239" y="109246"/>
                </a:moveTo>
                <a:lnTo>
                  <a:pt x="215315" y="117920"/>
                </a:lnTo>
                <a:lnTo>
                  <a:pt x="378683" y="117920"/>
                </a:lnTo>
                <a:lnTo>
                  <a:pt x="378132" y="116714"/>
                </a:lnTo>
                <a:lnTo>
                  <a:pt x="368846" y="116714"/>
                </a:lnTo>
                <a:lnTo>
                  <a:pt x="368406" y="110212"/>
                </a:lnTo>
                <a:lnTo>
                  <a:pt x="217474" y="110212"/>
                </a:lnTo>
                <a:lnTo>
                  <a:pt x="215239" y="109246"/>
                </a:lnTo>
                <a:close/>
              </a:path>
              <a:path w="549275" h="359410">
                <a:moveTo>
                  <a:pt x="378091" y="116625"/>
                </a:moveTo>
                <a:lnTo>
                  <a:pt x="368846" y="116714"/>
                </a:lnTo>
                <a:lnTo>
                  <a:pt x="378132" y="116714"/>
                </a:lnTo>
                <a:close/>
              </a:path>
              <a:path w="549275" h="359410">
                <a:moveTo>
                  <a:pt x="288846" y="0"/>
                </a:moveTo>
                <a:lnTo>
                  <a:pt x="255311" y="8432"/>
                </a:lnTo>
                <a:lnTo>
                  <a:pt x="227099" y="29445"/>
                </a:lnTo>
                <a:lnTo>
                  <a:pt x="211813" y="61031"/>
                </a:lnTo>
                <a:lnTo>
                  <a:pt x="217055" y="101182"/>
                </a:lnTo>
                <a:lnTo>
                  <a:pt x="217474" y="110212"/>
                </a:lnTo>
                <a:lnTo>
                  <a:pt x="368406" y="110212"/>
                </a:lnTo>
                <a:lnTo>
                  <a:pt x="368211" y="107329"/>
                </a:lnTo>
                <a:lnTo>
                  <a:pt x="371475" y="100255"/>
                </a:lnTo>
                <a:lnTo>
                  <a:pt x="371106" y="95899"/>
                </a:lnTo>
                <a:lnTo>
                  <a:pt x="376017" y="80275"/>
                </a:lnTo>
                <a:lnTo>
                  <a:pt x="374894" y="57387"/>
                </a:lnTo>
                <a:lnTo>
                  <a:pt x="364470" y="37007"/>
                </a:lnTo>
                <a:lnTo>
                  <a:pt x="341477" y="28906"/>
                </a:lnTo>
                <a:lnTo>
                  <a:pt x="320102" y="6155"/>
                </a:lnTo>
                <a:lnTo>
                  <a:pt x="288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85518" y="5488533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 h="0">
                <a:moveTo>
                  <a:pt x="0" y="0"/>
                </a:moveTo>
                <a:lnTo>
                  <a:pt x="516521" y="0"/>
                </a:lnTo>
              </a:path>
            </a:pathLst>
          </a:custGeom>
          <a:ln w="15417">
            <a:solidFill>
              <a:srgbClr val="E74C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8825" y="1622044"/>
            <a:ext cx="1005839" cy="108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85518" y="1863763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 h="0">
                <a:moveTo>
                  <a:pt x="0" y="0"/>
                </a:moveTo>
                <a:lnTo>
                  <a:pt x="516521" y="0"/>
                </a:lnTo>
              </a:path>
            </a:pathLst>
          </a:custGeom>
          <a:ln w="15417">
            <a:solidFill>
              <a:srgbClr val="E74C3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58814" y="1604059"/>
            <a:ext cx="8402320" cy="4723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010202"/>
                </a:solidFill>
                <a:latin typeface="Lato"/>
                <a:cs typeface="Lato"/>
              </a:rPr>
              <a:t>МЫ </a:t>
            </a:r>
            <a:r>
              <a:rPr dirty="0" sz="1400" spc="5" b="1">
                <a:solidFill>
                  <a:srgbClr val="010202"/>
                </a:solidFill>
                <a:latin typeface="Lato"/>
                <a:cs typeface="Lato"/>
              </a:rPr>
              <a:t>НЕ </a:t>
            </a:r>
            <a:r>
              <a:rPr dirty="0" sz="1400" spc="-10" b="1">
                <a:solidFill>
                  <a:srgbClr val="010202"/>
                </a:solidFill>
                <a:latin typeface="Lato"/>
                <a:cs typeface="Lato"/>
              </a:rPr>
              <a:t>ПРОДАЕМ</a:t>
            </a:r>
            <a:r>
              <a:rPr dirty="0" sz="1400" spc="-135" b="1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20" b="1">
                <a:solidFill>
                  <a:srgbClr val="010202"/>
                </a:solidFill>
                <a:latin typeface="Lato"/>
                <a:cs typeface="Lato"/>
              </a:rPr>
              <a:t>ВОЗДУХ</a:t>
            </a:r>
            <a:endParaRPr sz="1400">
              <a:latin typeface="Lato"/>
              <a:cs typeface="Lato"/>
            </a:endParaRPr>
          </a:p>
          <a:p>
            <a:pPr marL="29209" marR="208279" indent="-635">
              <a:lnSpc>
                <a:spcPct val="108400"/>
              </a:lnSpc>
              <a:spcBef>
                <a:spcPts val="1300"/>
              </a:spcBef>
            </a:pP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Сегодня,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рынок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перенасыщен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сомнительными предложениями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о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«пустых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франшизах»,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которые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по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сути,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даже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не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имеют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прав на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свой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же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бренд,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права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пользования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которым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вам и</a:t>
            </a:r>
            <a:r>
              <a:rPr dirty="0" sz="1400" spc="11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продают.</a:t>
            </a:r>
            <a:endParaRPr sz="1400">
              <a:latin typeface="Lato"/>
              <a:cs typeface="Lato"/>
            </a:endParaRPr>
          </a:p>
          <a:p>
            <a:pPr marL="28575" marR="5080">
              <a:lnSpc>
                <a:spcPct val="108400"/>
              </a:lnSpc>
            </a:pP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Работая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 нами,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получаете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весь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наш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опыт и наработанные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годами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методики, технологии,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готовую 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прибыльную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модель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бизнеса, право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использования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нашего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бренда,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который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зарегистрирован и  защищен.</a:t>
            </a:r>
            <a:endParaRPr sz="1400">
              <a:latin typeface="Lato"/>
              <a:cs typeface="Lato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010202"/>
                </a:solidFill>
                <a:latin typeface="Lato"/>
                <a:cs typeface="Lato"/>
              </a:rPr>
              <a:t>МЫ </a:t>
            </a:r>
            <a:r>
              <a:rPr dirty="0" sz="1400" spc="5" b="1">
                <a:solidFill>
                  <a:srgbClr val="010202"/>
                </a:solidFill>
                <a:latin typeface="Lato"/>
                <a:cs typeface="Lato"/>
              </a:rPr>
              <a:t>НЕ </a:t>
            </a:r>
            <a:r>
              <a:rPr dirty="0" sz="1400" spc="-15" b="1">
                <a:solidFill>
                  <a:srgbClr val="010202"/>
                </a:solidFill>
                <a:latin typeface="Lato"/>
                <a:cs typeface="Lato"/>
              </a:rPr>
              <a:t>РАСКАЗЫВАЕМ</a:t>
            </a:r>
            <a:r>
              <a:rPr dirty="0" sz="1400" spc="-135" b="1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5" b="1">
                <a:solidFill>
                  <a:srgbClr val="010202"/>
                </a:solidFill>
                <a:latin typeface="Lato"/>
                <a:cs typeface="Lato"/>
              </a:rPr>
              <a:t>СКАЗКИ</a:t>
            </a:r>
            <a:endParaRPr sz="1400">
              <a:latin typeface="Lato"/>
              <a:cs typeface="Lato"/>
            </a:endParaRPr>
          </a:p>
          <a:p>
            <a:pPr marL="27940" marR="294005">
              <a:lnSpc>
                <a:spcPct val="108400"/>
              </a:lnSpc>
              <a:spcBef>
                <a:spcPts val="1300"/>
              </a:spcBef>
            </a:pP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Все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расчеты,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финансовый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план,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презентация и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другие материалы,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которые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от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нас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получаете, 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реально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рабочие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инструменты,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которые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мы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сами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же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используем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в своей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работе.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Это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не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красивые 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фантики на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показ,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мы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не завышаем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цифры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и</a:t>
            </a:r>
            <a:r>
              <a:rPr dirty="0" sz="1400" spc="15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показатели.</a:t>
            </a:r>
            <a:endParaRPr sz="1400">
              <a:latin typeface="Lato"/>
              <a:cs typeface="Lato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010202"/>
                </a:solidFill>
                <a:latin typeface="Lato"/>
                <a:cs typeface="Lato"/>
              </a:rPr>
              <a:t>МЫ </a:t>
            </a:r>
            <a:r>
              <a:rPr dirty="0" sz="1400" spc="-20" b="1">
                <a:solidFill>
                  <a:srgbClr val="010202"/>
                </a:solidFill>
                <a:latin typeface="Lato"/>
                <a:cs typeface="Lato"/>
              </a:rPr>
              <a:t>ЕСТЬ </a:t>
            </a:r>
            <a:r>
              <a:rPr dirty="0" sz="1400" spc="5" b="1">
                <a:solidFill>
                  <a:srgbClr val="010202"/>
                </a:solidFill>
                <a:latin typeface="Lato"/>
                <a:cs typeface="Lato"/>
              </a:rPr>
              <a:t>НА </a:t>
            </a:r>
            <a:r>
              <a:rPr dirty="0" sz="1400" spc="-15" b="1">
                <a:solidFill>
                  <a:srgbClr val="010202"/>
                </a:solidFill>
                <a:latin typeface="Lato"/>
                <a:cs typeface="Lato"/>
              </a:rPr>
              <a:t>САМОМ</a:t>
            </a:r>
            <a:r>
              <a:rPr dirty="0" sz="1400" spc="-85" b="1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25" b="1">
                <a:solidFill>
                  <a:srgbClr val="010202"/>
                </a:solidFill>
                <a:latin typeface="Lato"/>
                <a:cs typeface="Lato"/>
              </a:rPr>
              <a:t>ДЕЛЕ</a:t>
            </a:r>
            <a:endParaRPr sz="1400">
              <a:latin typeface="Lato"/>
              <a:cs typeface="Lato"/>
            </a:endParaRPr>
          </a:p>
          <a:p>
            <a:pPr marL="28575" marR="268605">
              <a:lnSpc>
                <a:spcPct val="108400"/>
              </a:lnSpc>
              <a:spcBef>
                <a:spcPts val="1300"/>
              </a:spcBef>
            </a:pP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Мы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не просто красивый веб-сайт в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интернете. Работая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 нами,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становитесь партнером  федеральной компании,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которая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имеет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собственные филиалы в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городах России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и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успешно растет 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уже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более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10 </a:t>
            </a:r>
            <a:r>
              <a:rPr dirty="0" sz="1400" spc="-25">
                <a:solidFill>
                  <a:srgbClr val="010202"/>
                </a:solidFill>
                <a:latin typeface="Lato"/>
                <a:cs typeface="Lato"/>
              </a:rPr>
              <a:t>лет. </a:t>
            </a:r>
            <a:r>
              <a:rPr dirty="0" sz="1400" spc="-15">
                <a:solidFill>
                  <a:srgbClr val="010202"/>
                </a:solidFill>
                <a:latin typeface="Lato"/>
                <a:cs typeface="Lato"/>
              </a:rPr>
              <a:t>Вы </a:t>
            </a:r>
            <a:r>
              <a:rPr dirty="0" sz="1400" spc="-20">
                <a:solidFill>
                  <a:srgbClr val="010202"/>
                </a:solidFill>
                <a:latin typeface="Lato"/>
                <a:cs typeface="Lato"/>
              </a:rPr>
              <a:t>всгда можете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приехать к нам в </a:t>
            </a:r>
            <a:r>
              <a:rPr dirty="0" sz="1400" spc="-10">
                <a:solidFill>
                  <a:srgbClr val="010202"/>
                </a:solidFill>
                <a:latin typeface="Lato"/>
                <a:cs typeface="Lato"/>
              </a:rPr>
              <a:t>головной </a:t>
            </a:r>
            <a:r>
              <a:rPr dirty="0" sz="1400">
                <a:solidFill>
                  <a:srgbClr val="010202"/>
                </a:solidFill>
                <a:latin typeface="Lato"/>
                <a:cs typeface="Lato"/>
              </a:rPr>
              <a:t>офис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или</a:t>
            </a:r>
            <a:r>
              <a:rPr dirty="0" sz="1400" spc="90">
                <a:solidFill>
                  <a:srgbClr val="010202"/>
                </a:solidFill>
                <a:latin typeface="Lato"/>
                <a:cs typeface="Lato"/>
              </a:rPr>
              <a:t> </a:t>
            </a:r>
            <a:r>
              <a:rPr dirty="0" sz="1400" spc="-5">
                <a:solidFill>
                  <a:srgbClr val="010202"/>
                </a:solidFill>
                <a:latin typeface="Lato"/>
                <a:cs typeface="Lato"/>
              </a:rPr>
              <a:t>филиал.</a:t>
            </a:r>
            <a:endParaRPr sz="1400">
              <a:latin typeface="Lato"/>
              <a:cs typeface="La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0161" y="1977948"/>
            <a:ext cx="659130" cy="289560"/>
          </a:xfrm>
          <a:custGeom>
            <a:avLst/>
            <a:gdLst/>
            <a:ahLst/>
            <a:cxnLst/>
            <a:rect l="l" t="t" r="r" b="b"/>
            <a:pathLst>
              <a:path w="659130" h="289560">
                <a:moveTo>
                  <a:pt x="310540" y="262889"/>
                </a:moveTo>
                <a:lnTo>
                  <a:pt x="261175" y="262889"/>
                </a:lnTo>
                <a:lnTo>
                  <a:pt x="259814" y="271779"/>
                </a:lnTo>
                <a:lnTo>
                  <a:pt x="261096" y="278129"/>
                </a:lnTo>
                <a:lnTo>
                  <a:pt x="266583" y="281939"/>
                </a:lnTo>
                <a:lnTo>
                  <a:pt x="277837" y="288289"/>
                </a:lnTo>
                <a:lnTo>
                  <a:pt x="293348" y="289559"/>
                </a:lnTo>
                <a:lnTo>
                  <a:pt x="305665" y="284479"/>
                </a:lnTo>
                <a:lnTo>
                  <a:pt x="313954" y="276859"/>
                </a:lnTo>
                <a:lnTo>
                  <a:pt x="317385" y="270509"/>
                </a:lnTo>
                <a:lnTo>
                  <a:pt x="316395" y="269239"/>
                </a:lnTo>
                <a:lnTo>
                  <a:pt x="315671" y="269239"/>
                </a:lnTo>
                <a:lnTo>
                  <a:pt x="315798" y="267969"/>
                </a:lnTo>
                <a:lnTo>
                  <a:pt x="314020" y="266699"/>
                </a:lnTo>
                <a:lnTo>
                  <a:pt x="311912" y="264159"/>
                </a:lnTo>
                <a:lnTo>
                  <a:pt x="310540" y="262889"/>
                </a:lnTo>
                <a:close/>
              </a:path>
              <a:path w="659130" h="289560">
                <a:moveTo>
                  <a:pt x="342138" y="229869"/>
                </a:moveTo>
                <a:lnTo>
                  <a:pt x="339852" y="234949"/>
                </a:lnTo>
                <a:lnTo>
                  <a:pt x="337096" y="238759"/>
                </a:lnTo>
                <a:lnTo>
                  <a:pt x="333540" y="243839"/>
                </a:lnTo>
                <a:lnTo>
                  <a:pt x="329537" y="250189"/>
                </a:lnTo>
                <a:lnTo>
                  <a:pt x="327042" y="255269"/>
                </a:lnTo>
                <a:lnTo>
                  <a:pt x="323554" y="260349"/>
                </a:lnTo>
                <a:lnTo>
                  <a:pt x="316572" y="267969"/>
                </a:lnTo>
                <a:lnTo>
                  <a:pt x="326453" y="275589"/>
                </a:lnTo>
                <a:lnTo>
                  <a:pt x="326872" y="275589"/>
                </a:lnTo>
                <a:lnTo>
                  <a:pt x="333222" y="279399"/>
                </a:lnTo>
                <a:lnTo>
                  <a:pt x="345122" y="280669"/>
                </a:lnTo>
                <a:lnTo>
                  <a:pt x="357997" y="275589"/>
                </a:lnTo>
                <a:lnTo>
                  <a:pt x="368637" y="267969"/>
                </a:lnTo>
                <a:lnTo>
                  <a:pt x="373837" y="260349"/>
                </a:lnTo>
                <a:lnTo>
                  <a:pt x="373060" y="259079"/>
                </a:lnTo>
                <a:lnTo>
                  <a:pt x="370008" y="256539"/>
                </a:lnTo>
                <a:lnTo>
                  <a:pt x="354558" y="243839"/>
                </a:lnTo>
                <a:lnTo>
                  <a:pt x="344500" y="234949"/>
                </a:lnTo>
                <a:lnTo>
                  <a:pt x="345833" y="233679"/>
                </a:lnTo>
                <a:lnTo>
                  <a:pt x="342138" y="229869"/>
                </a:lnTo>
                <a:close/>
              </a:path>
              <a:path w="659130" h="289560">
                <a:moveTo>
                  <a:pt x="276348" y="236219"/>
                </a:moveTo>
                <a:lnTo>
                  <a:pt x="220954" y="236219"/>
                </a:lnTo>
                <a:lnTo>
                  <a:pt x="219278" y="237489"/>
                </a:lnTo>
                <a:lnTo>
                  <a:pt x="216660" y="242569"/>
                </a:lnTo>
                <a:lnTo>
                  <a:pt x="214496" y="248919"/>
                </a:lnTo>
                <a:lnTo>
                  <a:pt x="214781" y="255269"/>
                </a:lnTo>
                <a:lnTo>
                  <a:pt x="219506" y="262889"/>
                </a:lnTo>
                <a:lnTo>
                  <a:pt x="236272" y="271779"/>
                </a:lnTo>
                <a:lnTo>
                  <a:pt x="249456" y="270509"/>
                </a:lnTo>
                <a:lnTo>
                  <a:pt x="258083" y="265429"/>
                </a:lnTo>
                <a:lnTo>
                  <a:pt x="261175" y="262889"/>
                </a:lnTo>
                <a:lnTo>
                  <a:pt x="310540" y="262889"/>
                </a:lnTo>
                <a:lnTo>
                  <a:pt x="309168" y="261619"/>
                </a:lnTo>
                <a:lnTo>
                  <a:pt x="319406" y="261619"/>
                </a:lnTo>
                <a:lnTo>
                  <a:pt x="321866" y="256539"/>
                </a:lnTo>
                <a:lnTo>
                  <a:pt x="322501" y="255269"/>
                </a:lnTo>
                <a:lnTo>
                  <a:pt x="265049" y="255269"/>
                </a:lnTo>
                <a:lnTo>
                  <a:pt x="274553" y="238759"/>
                </a:lnTo>
                <a:lnTo>
                  <a:pt x="276348" y="236219"/>
                </a:lnTo>
                <a:close/>
              </a:path>
              <a:path w="659130" h="289560">
                <a:moveTo>
                  <a:pt x="319406" y="261619"/>
                </a:moveTo>
                <a:lnTo>
                  <a:pt x="309168" y="261619"/>
                </a:lnTo>
                <a:lnTo>
                  <a:pt x="316331" y="267969"/>
                </a:lnTo>
                <a:lnTo>
                  <a:pt x="319406" y="261619"/>
                </a:lnTo>
                <a:close/>
              </a:path>
              <a:path w="659130" h="289560">
                <a:moveTo>
                  <a:pt x="373771" y="194309"/>
                </a:moveTo>
                <a:lnTo>
                  <a:pt x="326603" y="194309"/>
                </a:lnTo>
                <a:lnTo>
                  <a:pt x="336122" y="198119"/>
                </a:lnTo>
                <a:lnTo>
                  <a:pt x="343582" y="204469"/>
                </a:lnTo>
                <a:lnTo>
                  <a:pt x="347357" y="213359"/>
                </a:lnTo>
                <a:lnTo>
                  <a:pt x="346087" y="219709"/>
                </a:lnTo>
                <a:lnTo>
                  <a:pt x="344690" y="224789"/>
                </a:lnTo>
                <a:lnTo>
                  <a:pt x="343052" y="228599"/>
                </a:lnTo>
                <a:lnTo>
                  <a:pt x="354043" y="236219"/>
                </a:lnTo>
                <a:lnTo>
                  <a:pt x="364080" y="243839"/>
                </a:lnTo>
                <a:lnTo>
                  <a:pt x="374302" y="251459"/>
                </a:lnTo>
                <a:lnTo>
                  <a:pt x="385851" y="259079"/>
                </a:lnTo>
                <a:lnTo>
                  <a:pt x="397234" y="257809"/>
                </a:lnTo>
                <a:lnTo>
                  <a:pt x="408749" y="251459"/>
                </a:lnTo>
                <a:lnTo>
                  <a:pt x="415644" y="241299"/>
                </a:lnTo>
                <a:lnTo>
                  <a:pt x="413169" y="232409"/>
                </a:lnTo>
                <a:lnTo>
                  <a:pt x="407257" y="228599"/>
                </a:lnTo>
                <a:lnTo>
                  <a:pt x="403613" y="226059"/>
                </a:lnTo>
                <a:lnTo>
                  <a:pt x="399429" y="222249"/>
                </a:lnTo>
                <a:lnTo>
                  <a:pt x="391896" y="214629"/>
                </a:lnTo>
                <a:lnTo>
                  <a:pt x="385037" y="208279"/>
                </a:lnTo>
                <a:lnTo>
                  <a:pt x="381123" y="203199"/>
                </a:lnTo>
                <a:lnTo>
                  <a:pt x="376633" y="196849"/>
                </a:lnTo>
                <a:lnTo>
                  <a:pt x="373771" y="194309"/>
                </a:lnTo>
                <a:close/>
              </a:path>
              <a:path w="659130" h="289560">
                <a:moveTo>
                  <a:pt x="226761" y="220979"/>
                </a:moveTo>
                <a:lnTo>
                  <a:pt x="169506" y="220979"/>
                </a:lnTo>
                <a:lnTo>
                  <a:pt x="159071" y="233679"/>
                </a:lnTo>
                <a:lnTo>
                  <a:pt x="156462" y="240029"/>
                </a:lnTo>
                <a:lnTo>
                  <a:pt x="162461" y="246379"/>
                </a:lnTo>
                <a:lnTo>
                  <a:pt x="177850" y="253999"/>
                </a:lnTo>
                <a:lnTo>
                  <a:pt x="192321" y="256539"/>
                </a:lnTo>
                <a:lnTo>
                  <a:pt x="204955" y="251459"/>
                </a:lnTo>
                <a:lnTo>
                  <a:pt x="214394" y="243839"/>
                </a:lnTo>
                <a:lnTo>
                  <a:pt x="219278" y="237489"/>
                </a:lnTo>
                <a:lnTo>
                  <a:pt x="220421" y="236219"/>
                </a:lnTo>
                <a:lnTo>
                  <a:pt x="276348" y="236219"/>
                </a:lnTo>
                <a:lnTo>
                  <a:pt x="283530" y="226059"/>
                </a:lnTo>
                <a:lnTo>
                  <a:pt x="223774" y="226059"/>
                </a:lnTo>
                <a:lnTo>
                  <a:pt x="226761" y="220979"/>
                </a:lnTo>
                <a:close/>
              </a:path>
              <a:path w="659130" h="289560">
                <a:moveTo>
                  <a:pt x="318164" y="201929"/>
                </a:moveTo>
                <a:lnTo>
                  <a:pt x="278643" y="237489"/>
                </a:lnTo>
                <a:lnTo>
                  <a:pt x="265049" y="255269"/>
                </a:lnTo>
                <a:lnTo>
                  <a:pt x="322501" y="255269"/>
                </a:lnTo>
                <a:lnTo>
                  <a:pt x="324405" y="251459"/>
                </a:lnTo>
                <a:lnTo>
                  <a:pt x="326111" y="246379"/>
                </a:lnTo>
                <a:lnTo>
                  <a:pt x="329145" y="241299"/>
                </a:lnTo>
                <a:lnTo>
                  <a:pt x="332701" y="233679"/>
                </a:lnTo>
                <a:lnTo>
                  <a:pt x="334949" y="228599"/>
                </a:lnTo>
                <a:lnTo>
                  <a:pt x="336308" y="224789"/>
                </a:lnTo>
                <a:lnTo>
                  <a:pt x="335140" y="224789"/>
                </a:lnTo>
                <a:lnTo>
                  <a:pt x="334340" y="223519"/>
                </a:lnTo>
                <a:lnTo>
                  <a:pt x="336849" y="223519"/>
                </a:lnTo>
                <a:lnTo>
                  <a:pt x="338404" y="218439"/>
                </a:lnTo>
                <a:lnTo>
                  <a:pt x="338366" y="215899"/>
                </a:lnTo>
                <a:lnTo>
                  <a:pt x="337616" y="213359"/>
                </a:lnTo>
                <a:lnTo>
                  <a:pt x="333104" y="207009"/>
                </a:lnTo>
                <a:lnTo>
                  <a:pt x="326072" y="203199"/>
                </a:lnTo>
                <a:lnTo>
                  <a:pt x="318164" y="201929"/>
                </a:lnTo>
                <a:close/>
              </a:path>
              <a:path w="659130" h="289560">
                <a:moveTo>
                  <a:pt x="449189" y="189229"/>
                </a:moveTo>
                <a:lnTo>
                  <a:pt x="368046" y="189229"/>
                </a:lnTo>
                <a:lnTo>
                  <a:pt x="376610" y="194309"/>
                </a:lnTo>
                <a:lnTo>
                  <a:pt x="381585" y="198119"/>
                </a:lnTo>
                <a:lnTo>
                  <a:pt x="419698" y="229869"/>
                </a:lnTo>
                <a:lnTo>
                  <a:pt x="437603" y="238759"/>
                </a:lnTo>
                <a:lnTo>
                  <a:pt x="448673" y="234949"/>
                </a:lnTo>
                <a:lnTo>
                  <a:pt x="460892" y="226059"/>
                </a:lnTo>
                <a:lnTo>
                  <a:pt x="469782" y="215899"/>
                </a:lnTo>
                <a:lnTo>
                  <a:pt x="470865" y="207009"/>
                </a:lnTo>
                <a:lnTo>
                  <a:pt x="467381" y="203199"/>
                </a:lnTo>
                <a:lnTo>
                  <a:pt x="461371" y="198119"/>
                </a:lnTo>
                <a:lnTo>
                  <a:pt x="454266" y="193039"/>
                </a:lnTo>
                <a:lnTo>
                  <a:pt x="449189" y="189229"/>
                </a:lnTo>
                <a:close/>
              </a:path>
              <a:path w="659130" h="289560">
                <a:moveTo>
                  <a:pt x="464357" y="135889"/>
                </a:moveTo>
                <a:lnTo>
                  <a:pt x="87477" y="135889"/>
                </a:lnTo>
                <a:lnTo>
                  <a:pt x="90396" y="160019"/>
                </a:lnTo>
                <a:lnTo>
                  <a:pt x="92157" y="173989"/>
                </a:lnTo>
                <a:lnTo>
                  <a:pt x="93471" y="181609"/>
                </a:lnTo>
                <a:lnTo>
                  <a:pt x="95046" y="187959"/>
                </a:lnTo>
                <a:lnTo>
                  <a:pt x="127850" y="187959"/>
                </a:lnTo>
                <a:lnTo>
                  <a:pt x="124616" y="194309"/>
                </a:lnTo>
                <a:lnTo>
                  <a:pt x="121480" y="201929"/>
                </a:lnTo>
                <a:lnTo>
                  <a:pt x="121380" y="210819"/>
                </a:lnTo>
                <a:lnTo>
                  <a:pt x="127254" y="220979"/>
                </a:lnTo>
                <a:lnTo>
                  <a:pt x="141785" y="228599"/>
                </a:lnTo>
                <a:lnTo>
                  <a:pt x="155428" y="228599"/>
                </a:lnTo>
                <a:lnTo>
                  <a:pt x="165548" y="223519"/>
                </a:lnTo>
                <a:lnTo>
                  <a:pt x="169506" y="220979"/>
                </a:lnTo>
                <a:lnTo>
                  <a:pt x="226761" y="220979"/>
                </a:lnTo>
                <a:lnTo>
                  <a:pt x="231990" y="212089"/>
                </a:lnTo>
                <a:lnTo>
                  <a:pt x="234670" y="207009"/>
                </a:lnTo>
                <a:lnTo>
                  <a:pt x="174155" y="207009"/>
                </a:lnTo>
                <a:lnTo>
                  <a:pt x="179979" y="198119"/>
                </a:lnTo>
                <a:lnTo>
                  <a:pt x="184175" y="191769"/>
                </a:lnTo>
                <a:lnTo>
                  <a:pt x="187371" y="186689"/>
                </a:lnTo>
                <a:lnTo>
                  <a:pt x="190195" y="182879"/>
                </a:lnTo>
                <a:lnTo>
                  <a:pt x="135204" y="182879"/>
                </a:lnTo>
                <a:lnTo>
                  <a:pt x="138252" y="177799"/>
                </a:lnTo>
                <a:lnTo>
                  <a:pt x="140614" y="175259"/>
                </a:lnTo>
                <a:lnTo>
                  <a:pt x="142671" y="172719"/>
                </a:lnTo>
                <a:lnTo>
                  <a:pt x="145084" y="168909"/>
                </a:lnTo>
                <a:lnTo>
                  <a:pt x="146773" y="165099"/>
                </a:lnTo>
                <a:lnTo>
                  <a:pt x="151282" y="157479"/>
                </a:lnTo>
                <a:lnTo>
                  <a:pt x="165809" y="146049"/>
                </a:lnTo>
                <a:lnTo>
                  <a:pt x="183697" y="143509"/>
                </a:lnTo>
                <a:lnTo>
                  <a:pt x="473819" y="143509"/>
                </a:lnTo>
                <a:lnTo>
                  <a:pt x="472386" y="142239"/>
                </a:lnTo>
                <a:lnTo>
                  <a:pt x="464357" y="135889"/>
                </a:lnTo>
                <a:close/>
              </a:path>
              <a:path w="659130" h="289560">
                <a:moveTo>
                  <a:pt x="279082" y="170179"/>
                </a:moveTo>
                <a:lnTo>
                  <a:pt x="264854" y="176529"/>
                </a:lnTo>
                <a:lnTo>
                  <a:pt x="251866" y="190499"/>
                </a:lnTo>
                <a:lnTo>
                  <a:pt x="238659" y="208279"/>
                </a:lnTo>
                <a:lnTo>
                  <a:pt x="223774" y="226059"/>
                </a:lnTo>
                <a:lnTo>
                  <a:pt x="283530" y="226059"/>
                </a:lnTo>
                <a:lnTo>
                  <a:pt x="285326" y="223519"/>
                </a:lnTo>
                <a:lnTo>
                  <a:pt x="296844" y="208279"/>
                </a:lnTo>
                <a:lnTo>
                  <a:pt x="308584" y="193039"/>
                </a:lnTo>
                <a:lnTo>
                  <a:pt x="307309" y="184149"/>
                </a:lnTo>
                <a:lnTo>
                  <a:pt x="301201" y="177799"/>
                </a:lnTo>
                <a:lnTo>
                  <a:pt x="291409" y="172719"/>
                </a:lnTo>
                <a:lnTo>
                  <a:pt x="279082" y="170179"/>
                </a:lnTo>
                <a:close/>
              </a:path>
              <a:path w="659130" h="289560">
                <a:moveTo>
                  <a:pt x="336849" y="223519"/>
                </a:moveTo>
                <a:lnTo>
                  <a:pt x="335089" y="223519"/>
                </a:lnTo>
                <a:lnTo>
                  <a:pt x="335737" y="224789"/>
                </a:lnTo>
                <a:lnTo>
                  <a:pt x="336461" y="224789"/>
                </a:lnTo>
                <a:lnTo>
                  <a:pt x="336849" y="223519"/>
                </a:lnTo>
                <a:close/>
              </a:path>
              <a:path w="659130" h="289560">
                <a:moveTo>
                  <a:pt x="9105" y="17779"/>
                </a:moveTo>
                <a:lnTo>
                  <a:pt x="3817" y="121919"/>
                </a:lnTo>
                <a:lnTo>
                  <a:pt x="299" y="195579"/>
                </a:lnTo>
                <a:lnTo>
                  <a:pt x="215" y="198119"/>
                </a:lnTo>
                <a:lnTo>
                  <a:pt x="0" y="208279"/>
                </a:lnTo>
                <a:lnTo>
                  <a:pt x="18456" y="210819"/>
                </a:lnTo>
                <a:lnTo>
                  <a:pt x="43802" y="210819"/>
                </a:lnTo>
                <a:lnTo>
                  <a:pt x="68605" y="209549"/>
                </a:lnTo>
                <a:lnTo>
                  <a:pt x="85432" y="205739"/>
                </a:lnTo>
                <a:lnTo>
                  <a:pt x="85953" y="187959"/>
                </a:lnTo>
                <a:lnTo>
                  <a:pt x="35318" y="187959"/>
                </a:lnTo>
                <a:lnTo>
                  <a:pt x="27863" y="180339"/>
                </a:lnTo>
                <a:lnTo>
                  <a:pt x="27863" y="161289"/>
                </a:lnTo>
                <a:lnTo>
                  <a:pt x="35318" y="154939"/>
                </a:lnTo>
                <a:lnTo>
                  <a:pt x="86919" y="154939"/>
                </a:lnTo>
                <a:lnTo>
                  <a:pt x="87477" y="135889"/>
                </a:lnTo>
                <a:lnTo>
                  <a:pt x="464357" y="135889"/>
                </a:lnTo>
                <a:lnTo>
                  <a:pt x="451511" y="125729"/>
                </a:lnTo>
                <a:lnTo>
                  <a:pt x="433730" y="113029"/>
                </a:lnTo>
                <a:lnTo>
                  <a:pt x="256514" y="113029"/>
                </a:lnTo>
                <a:lnTo>
                  <a:pt x="239746" y="105409"/>
                </a:lnTo>
                <a:lnTo>
                  <a:pt x="228285" y="96519"/>
                </a:lnTo>
                <a:lnTo>
                  <a:pt x="222421" y="87629"/>
                </a:lnTo>
                <a:lnTo>
                  <a:pt x="222440" y="81279"/>
                </a:lnTo>
                <a:lnTo>
                  <a:pt x="230911" y="72389"/>
                </a:lnTo>
                <a:lnTo>
                  <a:pt x="268656" y="40639"/>
                </a:lnTo>
                <a:lnTo>
                  <a:pt x="276298" y="33019"/>
                </a:lnTo>
                <a:lnTo>
                  <a:pt x="106735" y="33019"/>
                </a:lnTo>
                <a:lnTo>
                  <a:pt x="62036" y="29209"/>
                </a:lnTo>
                <a:lnTo>
                  <a:pt x="24723" y="21589"/>
                </a:lnTo>
                <a:lnTo>
                  <a:pt x="9105" y="17779"/>
                </a:lnTo>
                <a:close/>
              </a:path>
              <a:path w="659130" h="289560">
                <a:moveTo>
                  <a:pt x="658663" y="129539"/>
                </a:moveTo>
                <a:lnTo>
                  <a:pt x="561136" y="129539"/>
                </a:lnTo>
                <a:lnTo>
                  <a:pt x="560210" y="160019"/>
                </a:lnTo>
                <a:lnTo>
                  <a:pt x="559988" y="171449"/>
                </a:lnTo>
                <a:lnTo>
                  <a:pt x="559883" y="180339"/>
                </a:lnTo>
                <a:lnTo>
                  <a:pt x="560172" y="191769"/>
                </a:lnTo>
                <a:lnTo>
                  <a:pt x="561136" y="204469"/>
                </a:lnTo>
                <a:lnTo>
                  <a:pt x="581609" y="208279"/>
                </a:lnTo>
                <a:lnTo>
                  <a:pt x="606185" y="210819"/>
                </a:lnTo>
                <a:lnTo>
                  <a:pt x="631154" y="209549"/>
                </a:lnTo>
                <a:lnTo>
                  <a:pt x="652805" y="204469"/>
                </a:lnTo>
                <a:lnTo>
                  <a:pt x="654906" y="187959"/>
                </a:lnTo>
                <a:lnTo>
                  <a:pt x="601929" y="187959"/>
                </a:lnTo>
                <a:lnTo>
                  <a:pt x="594474" y="180339"/>
                </a:lnTo>
                <a:lnTo>
                  <a:pt x="594474" y="161289"/>
                </a:lnTo>
                <a:lnTo>
                  <a:pt x="601929" y="154939"/>
                </a:lnTo>
                <a:lnTo>
                  <a:pt x="657882" y="154939"/>
                </a:lnTo>
                <a:lnTo>
                  <a:pt x="658663" y="129539"/>
                </a:lnTo>
                <a:close/>
              </a:path>
              <a:path w="659130" h="289560">
                <a:moveTo>
                  <a:pt x="228886" y="161289"/>
                </a:moveTo>
                <a:lnTo>
                  <a:pt x="193473" y="185419"/>
                </a:lnTo>
                <a:lnTo>
                  <a:pt x="174155" y="207009"/>
                </a:lnTo>
                <a:lnTo>
                  <a:pt x="234670" y="207009"/>
                </a:lnTo>
                <a:lnTo>
                  <a:pt x="240031" y="196849"/>
                </a:lnTo>
                <a:lnTo>
                  <a:pt x="246646" y="185419"/>
                </a:lnTo>
                <a:lnTo>
                  <a:pt x="250583" y="173989"/>
                </a:lnTo>
                <a:lnTo>
                  <a:pt x="248731" y="167639"/>
                </a:lnTo>
                <a:lnTo>
                  <a:pt x="240698" y="162559"/>
                </a:lnTo>
                <a:lnTo>
                  <a:pt x="228886" y="161289"/>
                </a:lnTo>
                <a:close/>
              </a:path>
              <a:path w="659130" h="289560">
                <a:moveTo>
                  <a:pt x="486717" y="154939"/>
                </a:moveTo>
                <a:lnTo>
                  <a:pt x="408736" y="154939"/>
                </a:lnTo>
                <a:lnTo>
                  <a:pt x="424474" y="165099"/>
                </a:lnTo>
                <a:lnTo>
                  <a:pt x="435127" y="171449"/>
                </a:lnTo>
                <a:lnTo>
                  <a:pt x="443123" y="177799"/>
                </a:lnTo>
                <a:lnTo>
                  <a:pt x="460315" y="190499"/>
                </a:lnTo>
                <a:lnTo>
                  <a:pt x="470198" y="198119"/>
                </a:lnTo>
                <a:lnTo>
                  <a:pt x="478880" y="203199"/>
                </a:lnTo>
                <a:lnTo>
                  <a:pt x="484708" y="203199"/>
                </a:lnTo>
                <a:lnTo>
                  <a:pt x="492354" y="196849"/>
                </a:lnTo>
                <a:lnTo>
                  <a:pt x="500797" y="190499"/>
                </a:lnTo>
                <a:lnTo>
                  <a:pt x="505980" y="182879"/>
                </a:lnTo>
                <a:lnTo>
                  <a:pt x="503847" y="172719"/>
                </a:lnTo>
                <a:lnTo>
                  <a:pt x="491016" y="158749"/>
                </a:lnTo>
                <a:lnTo>
                  <a:pt x="486717" y="154939"/>
                </a:lnTo>
                <a:close/>
              </a:path>
              <a:path w="659130" h="289560">
                <a:moveTo>
                  <a:pt x="418906" y="162559"/>
                </a:moveTo>
                <a:lnTo>
                  <a:pt x="277160" y="162559"/>
                </a:lnTo>
                <a:lnTo>
                  <a:pt x="297505" y="167639"/>
                </a:lnTo>
                <a:lnTo>
                  <a:pt x="313328" y="180339"/>
                </a:lnTo>
                <a:lnTo>
                  <a:pt x="316649" y="195579"/>
                </a:lnTo>
                <a:lnTo>
                  <a:pt x="326603" y="194309"/>
                </a:lnTo>
                <a:lnTo>
                  <a:pt x="373771" y="194309"/>
                </a:lnTo>
                <a:lnTo>
                  <a:pt x="368046" y="189229"/>
                </a:lnTo>
                <a:lnTo>
                  <a:pt x="449189" y="189229"/>
                </a:lnTo>
                <a:lnTo>
                  <a:pt x="447497" y="187959"/>
                </a:lnTo>
                <a:lnTo>
                  <a:pt x="438160" y="179069"/>
                </a:lnTo>
                <a:lnTo>
                  <a:pt x="430931" y="171449"/>
                </a:lnTo>
                <a:lnTo>
                  <a:pt x="422295" y="165099"/>
                </a:lnTo>
                <a:lnTo>
                  <a:pt x="418906" y="162559"/>
                </a:lnTo>
                <a:close/>
              </a:path>
              <a:path w="659130" h="289560">
                <a:moveTo>
                  <a:pt x="658897" y="111759"/>
                </a:moveTo>
                <a:lnTo>
                  <a:pt x="431952" y="111759"/>
                </a:lnTo>
                <a:lnTo>
                  <a:pt x="451855" y="121919"/>
                </a:lnTo>
                <a:lnTo>
                  <a:pt x="472379" y="135889"/>
                </a:lnTo>
                <a:lnTo>
                  <a:pt x="492270" y="152399"/>
                </a:lnTo>
                <a:lnTo>
                  <a:pt x="510273" y="173989"/>
                </a:lnTo>
                <a:lnTo>
                  <a:pt x="512000" y="177799"/>
                </a:lnTo>
                <a:lnTo>
                  <a:pt x="511568" y="184149"/>
                </a:lnTo>
                <a:lnTo>
                  <a:pt x="508685" y="190499"/>
                </a:lnTo>
                <a:lnTo>
                  <a:pt x="510260" y="189229"/>
                </a:lnTo>
                <a:lnTo>
                  <a:pt x="511149" y="187959"/>
                </a:lnTo>
                <a:lnTo>
                  <a:pt x="546275" y="187959"/>
                </a:lnTo>
                <a:lnTo>
                  <a:pt x="551123" y="172719"/>
                </a:lnTo>
                <a:lnTo>
                  <a:pt x="556052" y="153669"/>
                </a:lnTo>
                <a:lnTo>
                  <a:pt x="559707" y="135889"/>
                </a:lnTo>
                <a:lnTo>
                  <a:pt x="561136" y="129539"/>
                </a:lnTo>
                <a:lnTo>
                  <a:pt x="658663" y="129539"/>
                </a:lnTo>
                <a:lnTo>
                  <a:pt x="658975" y="119379"/>
                </a:lnTo>
                <a:lnTo>
                  <a:pt x="658897" y="111759"/>
                </a:lnTo>
                <a:close/>
              </a:path>
              <a:path w="659130" h="289560">
                <a:moveTo>
                  <a:pt x="546275" y="187959"/>
                </a:moveTo>
                <a:lnTo>
                  <a:pt x="524236" y="187959"/>
                </a:lnTo>
                <a:lnTo>
                  <a:pt x="532215" y="189229"/>
                </a:lnTo>
                <a:lnTo>
                  <a:pt x="545871" y="189229"/>
                </a:lnTo>
                <a:lnTo>
                  <a:pt x="546275" y="187959"/>
                </a:lnTo>
                <a:close/>
              </a:path>
              <a:path w="659130" h="289560">
                <a:moveTo>
                  <a:pt x="86919" y="154939"/>
                </a:moveTo>
                <a:lnTo>
                  <a:pt x="53733" y="154939"/>
                </a:lnTo>
                <a:lnTo>
                  <a:pt x="61188" y="161289"/>
                </a:lnTo>
                <a:lnTo>
                  <a:pt x="61188" y="180339"/>
                </a:lnTo>
                <a:lnTo>
                  <a:pt x="53733" y="187959"/>
                </a:lnTo>
                <a:lnTo>
                  <a:pt x="85953" y="187959"/>
                </a:lnTo>
                <a:lnTo>
                  <a:pt x="86919" y="154939"/>
                </a:lnTo>
                <a:close/>
              </a:path>
              <a:path w="659130" h="289560">
                <a:moveTo>
                  <a:pt x="657882" y="154939"/>
                </a:moveTo>
                <a:lnTo>
                  <a:pt x="620344" y="154939"/>
                </a:lnTo>
                <a:lnTo>
                  <a:pt x="627799" y="161289"/>
                </a:lnTo>
                <a:lnTo>
                  <a:pt x="627799" y="180339"/>
                </a:lnTo>
                <a:lnTo>
                  <a:pt x="620344" y="187959"/>
                </a:lnTo>
                <a:lnTo>
                  <a:pt x="654906" y="187959"/>
                </a:lnTo>
                <a:lnTo>
                  <a:pt x="657491" y="167639"/>
                </a:lnTo>
                <a:lnTo>
                  <a:pt x="657882" y="154939"/>
                </a:lnTo>
                <a:close/>
              </a:path>
              <a:path w="659130" h="289560">
                <a:moveTo>
                  <a:pt x="179583" y="148589"/>
                </a:moveTo>
                <a:lnTo>
                  <a:pt x="172450" y="148589"/>
                </a:lnTo>
                <a:lnTo>
                  <a:pt x="164930" y="152399"/>
                </a:lnTo>
                <a:lnTo>
                  <a:pt x="153644" y="162559"/>
                </a:lnTo>
                <a:lnTo>
                  <a:pt x="149580" y="166369"/>
                </a:lnTo>
                <a:lnTo>
                  <a:pt x="146761" y="167639"/>
                </a:lnTo>
                <a:lnTo>
                  <a:pt x="142671" y="172719"/>
                </a:lnTo>
                <a:lnTo>
                  <a:pt x="140970" y="175259"/>
                </a:lnTo>
                <a:lnTo>
                  <a:pt x="138912" y="177799"/>
                </a:lnTo>
                <a:lnTo>
                  <a:pt x="135204" y="182879"/>
                </a:lnTo>
                <a:lnTo>
                  <a:pt x="190195" y="182879"/>
                </a:lnTo>
                <a:lnTo>
                  <a:pt x="196852" y="171449"/>
                </a:lnTo>
                <a:lnTo>
                  <a:pt x="197954" y="162559"/>
                </a:lnTo>
                <a:lnTo>
                  <a:pt x="195056" y="157479"/>
                </a:lnTo>
                <a:lnTo>
                  <a:pt x="189712" y="153669"/>
                </a:lnTo>
                <a:lnTo>
                  <a:pt x="179583" y="148589"/>
                </a:lnTo>
                <a:close/>
              </a:path>
              <a:path w="659130" h="289560">
                <a:moveTo>
                  <a:pt x="483851" y="152399"/>
                </a:moveTo>
                <a:lnTo>
                  <a:pt x="241303" y="152399"/>
                </a:lnTo>
                <a:lnTo>
                  <a:pt x="256222" y="158749"/>
                </a:lnTo>
                <a:lnTo>
                  <a:pt x="260273" y="170179"/>
                </a:lnTo>
                <a:lnTo>
                  <a:pt x="277160" y="162559"/>
                </a:lnTo>
                <a:lnTo>
                  <a:pt x="418906" y="162559"/>
                </a:lnTo>
                <a:lnTo>
                  <a:pt x="408736" y="154939"/>
                </a:lnTo>
                <a:lnTo>
                  <a:pt x="486717" y="154939"/>
                </a:lnTo>
                <a:lnTo>
                  <a:pt x="483851" y="152399"/>
                </a:lnTo>
                <a:close/>
              </a:path>
              <a:path w="659130" h="289560">
                <a:moveTo>
                  <a:pt x="473819" y="143509"/>
                </a:moveTo>
                <a:lnTo>
                  <a:pt x="183697" y="143509"/>
                </a:lnTo>
                <a:lnTo>
                  <a:pt x="199125" y="149859"/>
                </a:lnTo>
                <a:lnTo>
                  <a:pt x="206273" y="165099"/>
                </a:lnTo>
                <a:lnTo>
                  <a:pt x="222369" y="153669"/>
                </a:lnTo>
                <a:lnTo>
                  <a:pt x="241303" y="152399"/>
                </a:lnTo>
                <a:lnTo>
                  <a:pt x="483851" y="152399"/>
                </a:lnTo>
                <a:lnTo>
                  <a:pt x="473819" y="143509"/>
                </a:lnTo>
                <a:close/>
              </a:path>
              <a:path w="659130" h="289560">
                <a:moveTo>
                  <a:pt x="338632" y="81279"/>
                </a:moveTo>
                <a:lnTo>
                  <a:pt x="318065" y="95249"/>
                </a:lnTo>
                <a:lnTo>
                  <a:pt x="292715" y="106679"/>
                </a:lnTo>
                <a:lnTo>
                  <a:pt x="269795" y="113029"/>
                </a:lnTo>
                <a:lnTo>
                  <a:pt x="433730" y="113029"/>
                </a:lnTo>
                <a:lnTo>
                  <a:pt x="431952" y="111759"/>
                </a:lnTo>
                <a:lnTo>
                  <a:pt x="658897" y="111759"/>
                </a:lnTo>
                <a:lnTo>
                  <a:pt x="658428" y="96519"/>
                </a:lnTo>
                <a:lnTo>
                  <a:pt x="434691" y="96519"/>
                </a:lnTo>
                <a:lnTo>
                  <a:pt x="397605" y="93979"/>
                </a:lnTo>
                <a:lnTo>
                  <a:pt x="362624" y="87629"/>
                </a:lnTo>
                <a:lnTo>
                  <a:pt x="338632" y="81279"/>
                </a:lnTo>
                <a:close/>
              </a:path>
              <a:path w="659130" h="289560">
                <a:moveTo>
                  <a:pt x="375749" y="19049"/>
                </a:moveTo>
                <a:lnTo>
                  <a:pt x="337793" y="20319"/>
                </a:lnTo>
                <a:lnTo>
                  <a:pt x="307930" y="25399"/>
                </a:lnTo>
                <a:lnTo>
                  <a:pt x="292862" y="31749"/>
                </a:lnTo>
                <a:lnTo>
                  <a:pt x="281234" y="41909"/>
                </a:lnTo>
                <a:lnTo>
                  <a:pt x="263129" y="57149"/>
                </a:lnTo>
                <a:lnTo>
                  <a:pt x="245307" y="72389"/>
                </a:lnTo>
                <a:lnTo>
                  <a:pt x="234530" y="83819"/>
                </a:lnTo>
                <a:lnTo>
                  <a:pt x="234375" y="88899"/>
                </a:lnTo>
                <a:lnTo>
                  <a:pt x="239344" y="93979"/>
                </a:lnTo>
                <a:lnTo>
                  <a:pt x="248561" y="97789"/>
                </a:lnTo>
                <a:lnTo>
                  <a:pt x="261150" y="104139"/>
                </a:lnTo>
                <a:lnTo>
                  <a:pt x="318934" y="86359"/>
                </a:lnTo>
                <a:lnTo>
                  <a:pt x="337865" y="53339"/>
                </a:lnTo>
                <a:lnTo>
                  <a:pt x="336473" y="46989"/>
                </a:lnTo>
                <a:lnTo>
                  <a:pt x="655067" y="46989"/>
                </a:lnTo>
                <a:lnTo>
                  <a:pt x="654582" y="43179"/>
                </a:lnTo>
                <a:lnTo>
                  <a:pt x="500118" y="43179"/>
                </a:lnTo>
                <a:lnTo>
                  <a:pt x="475570" y="40639"/>
                </a:lnTo>
                <a:lnTo>
                  <a:pt x="452585" y="36829"/>
                </a:lnTo>
                <a:lnTo>
                  <a:pt x="439039" y="34289"/>
                </a:lnTo>
                <a:lnTo>
                  <a:pt x="433457" y="31749"/>
                </a:lnTo>
                <a:lnTo>
                  <a:pt x="427588" y="29209"/>
                </a:lnTo>
                <a:lnTo>
                  <a:pt x="421460" y="27939"/>
                </a:lnTo>
                <a:lnTo>
                  <a:pt x="415099" y="25399"/>
                </a:lnTo>
                <a:lnTo>
                  <a:pt x="375749" y="19049"/>
                </a:lnTo>
                <a:close/>
              </a:path>
              <a:path w="659130" h="289560">
                <a:moveTo>
                  <a:pt x="658155" y="87629"/>
                </a:moveTo>
                <a:lnTo>
                  <a:pt x="464997" y="87629"/>
                </a:lnTo>
                <a:lnTo>
                  <a:pt x="434691" y="96519"/>
                </a:lnTo>
                <a:lnTo>
                  <a:pt x="658428" y="96519"/>
                </a:lnTo>
                <a:lnTo>
                  <a:pt x="658155" y="87629"/>
                </a:lnTo>
                <a:close/>
              </a:path>
              <a:path w="659130" h="289560">
                <a:moveTo>
                  <a:pt x="655067" y="46989"/>
                </a:moveTo>
                <a:lnTo>
                  <a:pt x="336473" y="46989"/>
                </a:lnTo>
                <a:lnTo>
                  <a:pt x="339764" y="55879"/>
                </a:lnTo>
                <a:lnTo>
                  <a:pt x="341114" y="64769"/>
                </a:lnTo>
                <a:lnTo>
                  <a:pt x="341594" y="73659"/>
                </a:lnTo>
                <a:lnTo>
                  <a:pt x="342277" y="76199"/>
                </a:lnTo>
                <a:lnTo>
                  <a:pt x="363344" y="80009"/>
                </a:lnTo>
                <a:lnTo>
                  <a:pt x="394527" y="86359"/>
                </a:lnTo>
                <a:lnTo>
                  <a:pt x="430265" y="91439"/>
                </a:lnTo>
                <a:lnTo>
                  <a:pt x="464997" y="87629"/>
                </a:lnTo>
                <a:lnTo>
                  <a:pt x="658155" y="87629"/>
                </a:lnTo>
                <a:lnTo>
                  <a:pt x="657491" y="66039"/>
                </a:lnTo>
                <a:lnTo>
                  <a:pt x="655067" y="46989"/>
                </a:lnTo>
                <a:close/>
              </a:path>
              <a:path w="659130" h="289560">
                <a:moveTo>
                  <a:pt x="652805" y="29209"/>
                </a:moveTo>
                <a:lnTo>
                  <a:pt x="625019" y="31749"/>
                </a:lnTo>
                <a:lnTo>
                  <a:pt x="581629" y="36829"/>
                </a:lnTo>
                <a:lnTo>
                  <a:pt x="540214" y="40639"/>
                </a:lnTo>
                <a:lnTo>
                  <a:pt x="518350" y="43179"/>
                </a:lnTo>
                <a:lnTo>
                  <a:pt x="654582" y="43179"/>
                </a:lnTo>
                <a:lnTo>
                  <a:pt x="652805" y="29209"/>
                </a:lnTo>
                <a:close/>
              </a:path>
              <a:path w="659130" h="289560">
                <a:moveTo>
                  <a:pt x="264257" y="0"/>
                </a:moveTo>
                <a:lnTo>
                  <a:pt x="229311" y="5079"/>
                </a:lnTo>
                <a:lnTo>
                  <a:pt x="205919" y="11429"/>
                </a:lnTo>
                <a:lnTo>
                  <a:pt x="184859" y="16509"/>
                </a:lnTo>
                <a:lnTo>
                  <a:pt x="144513" y="29209"/>
                </a:lnTo>
                <a:lnTo>
                  <a:pt x="106735" y="33019"/>
                </a:lnTo>
                <a:lnTo>
                  <a:pt x="276298" y="33019"/>
                </a:lnTo>
                <a:lnTo>
                  <a:pt x="286486" y="22859"/>
                </a:lnTo>
                <a:lnTo>
                  <a:pt x="300427" y="16509"/>
                </a:lnTo>
                <a:lnTo>
                  <a:pt x="324234" y="12699"/>
                </a:lnTo>
                <a:lnTo>
                  <a:pt x="353998" y="11429"/>
                </a:lnTo>
                <a:lnTo>
                  <a:pt x="368506" y="11429"/>
                </a:lnTo>
                <a:lnTo>
                  <a:pt x="345431" y="6349"/>
                </a:lnTo>
                <a:lnTo>
                  <a:pt x="303937" y="1269"/>
                </a:lnTo>
                <a:lnTo>
                  <a:pt x="264257" y="0"/>
                </a:lnTo>
                <a:close/>
              </a:path>
              <a:path w="659130" h="289560">
                <a:moveTo>
                  <a:pt x="368506" y="11429"/>
                </a:moveTo>
                <a:lnTo>
                  <a:pt x="353998" y="11429"/>
                </a:lnTo>
                <a:lnTo>
                  <a:pt x="385813" y="15239"/>
                </a:lnTo>
                <a:lnTo>
                  <a:pt x="368506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Юрист_2</dc:title>
  <dcterms:created xsi:type="dcterms:W3CDTF">2021-02-14T07:35:56Z</dcterms:created>
  <dcterms:modified xsi:type="dcterms:W3CDTF">2021-02-14T07:35:56Z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2019-03-13T00:00:00Z</vt:filetime>
  </property>
  <property fmtid="{D5CDD505-2E9C-101B-9397-08002B2CF9AE}" pid="3" name="Creator">
    <vt:lpwstr>Adobe Illustrator CC (Windows)</vt:lpwstr>
  </property>
  <property fmtid="{D5CDD505-2E9C-101B-9397-08002B2CF9AE}" pid="4" name="LastSaved">
    <vt:filetime>2021-02-14T00:00:00Z</vt:filetime>
  </property>
</Properties>
</file>